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1" r:id="rId6"/>
    <p:sldId id="263" r:id="rId7"/>
    <p:sldId id="277" r:id="rId8"/>
    <p:sldId id="276" r:id="rId9"/>
    <p:sldId id="265" r:id="rId10"/>
    <p:sldId id="266" r:id="rId11"/>
    <p:sldId id="267" r:id="rId12"/>
    <p:sldId id="268" r:id="rId13"/>
    <p:sldId id="269" r:id="rId14"/>
    <p:sldId id="270" r:id="rId15"/>
    <p:sldId id="271" r:id="rId16"/>
    <p:sldId id="274" r:id="rId17"/>
    <p:sldId id="275" r:id="rId18"/>
    <p:sldId id="278"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B18253-801A-4550-8D3C-C18BD80A1308}" v="4" dt="2023-09-28T03:50:37.9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197"/>
  </p:normalViewPr>
  <p:slideViewPr>
    <p:cSldViewPr snapToGrid="0">
      <p:cViewPr varScale="1">
        <p:scale>
          <a:sx n="63" d="100"/>
          <a:sy n="63" d="100"/>
        </p:scale>
        <p:origin x="7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Gathagu" userId="c0f0eac0-3c4b-40ad-aed4-72613d0ec602" providerId="ADAL" clId="{C2B18253-801A-4550-8D3C-C18BD80A1308}"/>
    <pc:docChg chg="undo custSel modSld">
      <pc:chgData name="John Gathagu" userId="c0f0eac0-3c4b-40ad-aed4-72613d0ec602" providerId="ADAL" clId="{C2B18253-801A-4550-8D3C-C18BD80A1308}" dt="2023-09-28T03:54:35.169" v="54" actId="26606"/>
      <pc:docMkLst>
        <pc:docMk/>
      </pc:docMkLst>
      <pc:sldChg chg="addSp delSp modSp mod delDesignElem">
        <pc:chgData name="John Gathagu" userId="c0f0eac0-3c4b-40ad-aed4-72613d0ec602" providerId="ADAL" clId="{C2B18253-801A-4550-8D3C-C18BD80A1308}" dt="2023-09-28T03:54:32.084" v="47" actId="20577"/>
        <pc:sldMkLst>
          <pc:docMk/>
          <pc:sldMk cId="1057571449" sldId="256"/>
        </pc:sldMkLst>
        <pc:spChg chg="mod">
          <ac:chgData name="John Gathagu" userId="c0f0eac0-3c4b-40ad-aed4-72613d0ec602" providerId="ADAL" clId="{C2B18253-801A-4550-8D3C-C18BD80A1308}" dt="2023-09-28T03:54:32.084" v="47" actId="20577"/>
          <ac:spMkLst>
            <pc:docMk/>
            <pc:sldMk cId="1057571449" sldId="256"/>
            <ac:spMk id="3" creationId="{8C759B64-237B-63BF-DAEC-C130C3E84D4B}"/>
          </ac:spMkLst>
        </pc:spChg>
        <pc:spChg chg="add del">
          <ac:chgData name="John Gathagu" userId="c0f0eac0-3c4b-40ad-aed4-72613d0ec602" providerId="ADAL" clId="{C2B18253-801A-4550-8D3C-C18BD80A1308}" dt="2023-09-28T03:50:37.967" v="21"/>
          <ac:spMkLst>
            <pc:docMk/>
            <pc:sldMk cId="1057571449" sldId="256"/>
            <ac:spMk id="30" creationId="{5FB946D7-1CA4-446E-8795-007CACFDEB88}"/>
          </ac:spMkLst>
        </pc:spChg>
        <pc:spChg chg="add del">
          <ac:chgData name="John Gathagu" userId="c0f0eac0-3c4b-40ad-aed4-72613d0ec602" providerId="ADAL" clId="{C2B18253-801A-4550-8D3C-C18BD80A1308}" dt="2023-09-28T03:50:37.967" v="21"/>
          <ac:spMkLst>
            <pc:docMk/>
            <pc:sldMk cId="1057571449" sldId="256"/>
            <ac:spMk id="31" creationId="{192416F2-BC84-4D7C-80C6-6296C10C3819}"/>
          </ac:spMkLst>
        </pc:spChg>
        <pc:cxnChg chg="add del">
          <ac:chgData name="John Gathagu" userId="c0f0eac0-3c4b-40ad-aed4-72613d0ec602" providerId="ADAL" clId="{C2B18253-801A-4550-8D3C-C18BD80A1308}" dt="2023-09-28T03:50:37.967" v="21"/>
          <ac:cxnSpMkLst>
            <pc:docMk/>
            <pc:sldMk cId="1057571449" sldId="256"/>
            <ac:cxnSpMk id="32" creationId="{2330623A-AB89-4E04-AC9A-2BAFBF85AE3A}"/>
          </ac:cxnSpMkLst>
        </pc:cxnChg>
      </pc:sldChg>
      <pc:sldChg chg="addSp delSp modSp mod delDesignElem">
        <pc:chgData name="John Gathagu" userId="c0f0eac0-3c4b-40ad-aed4-72613d0ec602" providerId="ADAL" clId="{C2B18253-801A-4550-8D3C-C18BD80A1308}" dt="2023-09-28T03:54:35.169" v="54" actId="26606"/>
        <pc:sldMkLst>
          <pc:docMk/>
          <pc:sldMk cId="1194717738" sldId="257"/>
        </pc:sldMkLst>
        <pc:spChg chg="mod">
          <ac:chgData name="John Gathagu" userId="c0f0eac0-3c4b-40ad-aed4-72613d0ec602" providerId="ADAL" clId="{C2B18253-801A-4550-8D3C-C18BD80A1308}" dt="2023-09-28T03:54:35.169" v="54" actId="26606"/>
          <ac:spMkLst>
            <pc:docMk/>
            <pc:sldMk cId="1194717738" sldId="257"/>
            <ac:spMk id="2" creationId="{A6E881ED-C2FC-2800-DA55-849B7BBC9D1A}"/>
          </ac:spMkLst>
        </pc:spChg>
        <pc:spChg chg="add del">
          <ac:chgData name="John Gathagu" userId="c0f0eac0-3c4b-40ad-aed4-72613d0ec602" providerId="ADAL" clId="{C2B18253-801A-4550-8D3C-C18BD80A1308}" dt="2023-09-28T03:54:35.169" v="54" actId="26606"/>
          <ac:spMkLst>
            <pc:docMk/>
            <pc:sldMk cId="1194717738" sldId="257"/>
            <ac:spMk id="9" creationId="{3A5B4632-C963-4296-86F0-79AA9EA5AE98}"/>
          </ac:spMkLst>
        </pc:spChg>
        <pc:spChg chg="add del">
          <ac:chgData name="John Gathagu" userId="c0f0eac0-3c4b-40ad-aed4-72613d0ec602" providerId="ADAL" clId="{C2B18253-801A-4550-8D3C-C18BD80A1308}" dt="2023-09-28T03:54:35.169" v="54" actId="26606"/>
          <ac:spMkLst>
            <pc:docMk/>
            <pc:sldMk cId="1194717738" sldId="257"/>
            <ac:spMk id="14" creationId="{955A2079-FA98-4876-80F0-72364A7D2EA4}"/>
          </ac:spMkLst>
        </pc:spChg>
        <pc:graphicFrameChg chg="mod modGraphic">
          <ac:chgData name="John Gathagu" userId="c0f0eac0-3c4b-40ad-aed4-72613d0ec602" providerId="ADAL" clId="{C2B18253-801A-4550-8D3C-C18BD80A1308}" dt="2023-09-28T03:54:35.169" v="54" actId="26606"/>
          <ac:graphicFrameMkLst>
            <pc:docMk/>
            <pc:sldMk cId="1194717738" sldId="257"/>
            <ac:graphicFrameMk id="5" creationId="{95AE85B1-951B-8788-0EF3-AB68F62C4066}"/>
          </ac:graphicFrameMkLst>
        </pc:graphicFrameChg>
      </pc:sldChg>
      <pc:sldChg chg="addSp delSp modSp mod delDesignElem">
        <pc:chgData name="John Gathagu" userId="c0f0eac0-3c4b-40ad-aed4-72613d0ec602" providerId="ADAL" clId="{C2B18253-801A-4550-8D3C-C18BD80A1308}" dt="2023-09-28T03:54:34.779" v="53" actId="26606"/>
        <pc:sldMkLst>
          <pc:docMk/>
          <pc:sldMk cId="270976792" sldId="258"/>
        </pc:sldMkLst>
        <pc:spChg chg="mod">
          <ac:chgData name="John Gathagu" userId="c0f0eac0-3c4b-40ad-aed4-72613d0ec602" providerId="ADAL" clId="{C2B18253-801A-4550-8D3C-C18BD80A1308}" dt="2023-09-28T03:54:34.779" v="53" actId="26606"/>
          <ac:spMkLst>
            <pc:docMk/>
            <pc:sldMk cId="270976792" sldId="258"/>
            <ac:spMk id="2" creationId="{CE5415CB-D0A9-B372-960A-3F2A8CDF2209}"/>
          </ac:spMkLst>
        </pc:spChg>
        <pc:spChg chg="add del">
          <ac:chgData name="John Gathagu" userId="c0f0eac0-3c4b-40ad-aed4-72613d0ec602" providerId="ADAL" clId="{C2B18253-801A-4550-8D3C-C18BD80A1308}" dt="2023-09-28T03:54:34.779" v="53" actId="26606"/>
          <ac:spMkLst>
            <pc:docMk/>
            <pc:sldMk cId="270976792" sldId="258"/>
            <ac:spMk id="9" creationId="{3A5B4632-C963-4296-86F0-79AA9EA5AE98}"/>
          </ac:spMkLst>
        </pc:spChg>
        <pc:spChg chg="add del">
          <ac:chgData name="John Gathagu" userId="c0f0eac0-3c4b-40ad-aed4-72613d0ec602" providerId="ADAL" clId="{C2B18253-801A-4550-8D3C-C18BD80A1308}" dt="2023-09-28T03:54:34.779" v="53" actId="26606"/>
          <ac:spMkLst>
            <pc:docMk/>
            <pc:sldMk cId="270976792" sldId="258"/>
            <ac:spMk id="14" creationId="{2659FDB4-FCBE-4A89-B46D-43D4FA54464D}"/>
          </ac:spMkLst>
        </pc:spChg>
        <pc:spChg chg="add del">
          <ac:chgData name="John Gathagu" userId="c0f0eac0-3c4b-40ad-aed4-72613d0ec602" providerId="ADAL" clId="{C2B18253-801A-4550-8D3C-C18BD80A1308}" dt="2023-09-28T03:54:34.779" v="53" actId="26606"/>
          <ac:spMkLst>
            <pc:docMk/>
            <pc:sldMk cId="270976792" sldId="258"/>
            <ac:spMk id="18" creationId="{58BDB0EE-D238-415B-9ED8-62AA6AB2AAD1}"/>
          </ac:spMkLst>
        </pc:spChg>
        <pc:spChg chg="add del">
          <ac:chgData name="John Gathagu" userId="c0f0eac0-3c4b-40ad-aed4-72613d0ec602" providerId="ADAL" clId="{C2B18253-801A-4550-8D3C-C18BD80A1308}" dt="2023-09-28T03:54:34.779" v="53" actId="26606"/>
          <ac:spMkLst>
            <pc:docMk/>
            <pc:sldMk cId="270976792" sldId="258"/>
            <ac:spMk id="20" creationId="{C5B55FC3-961D-4325-82F1-DE92B0D04E03}"/>
          </ac:spMkLst>
        </pc:spChg>
        <pc:spChg chg="add del">
          <ac:chgData name="John Gathagu" userId="c0f0eac0-3c4b-40ad-aed4-72613d0ec602" providerId="ADAL" clId="{C2B18253-801A-4550-8D3C-C18BD80A1308}" dt="2023-09-28T03:54:34.779" v="53" actId="26606"/>
          <ac:spMkLst>
            <pc:docMk/>
            <pc:sldMk cId="270976792" sldId="258"/>
            <ac:spMk id="22" creationId="{4C8AB332-D09E-4F28-943C-DABDD4716A3C}"/>
          </ac:spMkLst>
        </pc:spChg>
        <pc:graphicFrameChg chg="mod modGraphic">
          <ac:chgData name="John Gathagu" userId="c0f0eac0-3c4b-40ad-aed4-72613d0ec602" providerId="ADAL" clId="{C2B18253-801A-4550-8D3C-C18BD80A1308}" dt="2023-09-28T03:54:34.779" v="53" actId="26606"/>
          <ac:graphicFrameMkLst>
            <pc:docMk/>
            <pc:sldMk cId="270976792" sldId="258"/>
            <ac:graphicFrameMk id="5" creationId="{E9E29822-F4B2-8A65-6B68-75DCD72A009B}"/>
          </ac:graphicFrameMkLst>
        </pc:graphicFrameChg>
        <pc:cxnChg chg="add del">
          <ac:chgData name="John Gathagu" userId="c0f0eac0-3c4b-40ad-aed4-72613d0ec602" providerId="ADAL" clId="{C2B18253-801A-4550-8D3C-C18BD80A1308}" dt="2023-09-28T03:54:34.779" v="53" actId="26606"/>
          <ac:cxnSpMkLst>
            <pc:docMk/>
            <pc:sldMk cId="270976792" sldId="258"/>
            <ac:cxnSpMk id="16" creationId="{C8F51B3F-8331-4E4A-AE96-D47B1006EEAD}"/>
          </ac:cxnSpMkLst>
        </pc:cxnChg>
      </pc:sldChg>
      <pc:sldChg chg="addSp delSp delDesignElem">
        <pc:chgData name="John Gathagu" userId="c0f0eac0-3c4b-40ad-aed4-72613d0ec602" providerId="ADAL" clId="{C2B18253-801A-4550-8D3C-C18BD80A1308}" dt="2023-09-28T03:50:37.967" v="21"/>
        <pc:sldMkLst>
          <pc:docMk/>
          <pc:sldMk cId="1837296428" sldId="259"/>
        </pc:sldMkLst>
        <pc:spChg chg="add del">
          <ac:chgData name="John Gathagu" userId="c0f0eac0-3c4b-40ad-aed4-72613d0ec602" providerId="ADAL" clId="{C2B18253-801A-4550-8D3C-C18BD80A1308}" dt="2023-09-28T03:50:37.967" v="21"/>
          <ac:spMkLst>
            <pc:docMk/>
            <pc:sldMk cId="1837296428" sldId="259"/>
            <ac:spMk id="9" creationId="{3A5B4632-C963-4296-86F0-79AA9EA5AE98}"/>
          </ac:spMkLst>
        </pc:spChg>
      </pc:sldChg>
      <pc:sldChg chg="addSp delSp modSp mod setBg">
        <pc:chgData name="John Gathagu" userId="c0f0eac0-3c4b-40ad-aed4-72613d0ec602" providerId="ADAL" clId="{C2B18253-801A-4550-8D3C-C18BD80A1308}" dt="2023-09-28T03:54:34.631" v="52" actId="26606"/>
        <pc:sldMkLst>
          <pc:docMk/>
          <pc:sldMk cId="52043310" sldId="261"/>
        </pc:sldMkLst>
        <pc:spChg chg="mod">
          <ac:chgData name="John Gathagu" userId="c0f0eac0-3c4b-40ad-aed4-72613d0ec602" providerId="ADAL" clId="{C2B18253-801A-4550-8D3C-C18BD80A1308}" dt="2023-09-28T03:54:34.631" v="52" actId="26606"/>
          <ac:spMkLst>
            <pc:docMk/>
            <pc:sldMk cId="52043310" sldId="261"/>
            <ac:spMk id="2" creationId="{3CF5F7DB-4128-ACCE-38F6-DF5B2DF675B7}"/>
          </ac:spMkLst>
        </pc:spChg>
        <pc:spChg chg="add del">
          <ac:chgData name="John Gathagu" userId="c0f0eac0-3c4b-40ad-aed4-72613d0ec602" providerId="ADAL" clId="{C2B18253-801A-4550-8D3C-C18BD80A1308}" dt="2023-09-28T03:54:34.631" v="52" actId="26606"/>
          <ac:spMkLst>
            <pc:docMk/>
            <pc:sldMk cId="52043310" sldId="261"/>
            <ac:spMk id="10" creationId="{955A2079-FA98-4876-80F0-72364A7D2EA4}"/>
          </ac:spMkLst>
        </pc:spChg>
        <pc:graphicFrameChg chg="mod modGraphic">
          <ac:chgData name="John Gathagu" userId="c0f0eac0-3c4b-40ad-aed4-72613d0ec602" providerId="ADAL" clId="{C2B18253-801A-4550-8D3C-C18BD80A1308}" dt="2023-09-28T03:54:34.631" v="52" actId="26606"/>
          <ac:graphicFrameMkLst>
            <pc:docMk/>
            <pc:sldMk cId="52043310" sldId="261"/>
            <ac:graphicFrameMk id="5" creationId="{4580D4BB-E493-3333-790F-3458FADBD268}"/>
          </ac:graphicFrameMkLst>
        </pc:graphicFrameChg>
      </pc:sldChg>
      <pc:sldChg chg="addSp delSp delDesignElem">
        <pc:chgData name="John Gathagu" userId="c0f0eac0-3c4b-40ad-aed4-72613d0ec602" providerId="ADAL" clId="{C2B18253-801A-4550-8D3C-C18BD80A1308}" dt="2023-09-28T03:50:37.967" v="21"/>
        <pc:sldMkLst>
          <pc:docMk/>
          <pc:sldMk cId="561613146" sldId="263"/>
        </pc:sldMkLst>
        <pc:spChg chg="add del">
          <ac:chgData name="John Gathagu" userId="c0f0eac0-3c4b-40ad-aed4-72613d0ec602" providerId="ADAL" clId="{C2B18253-801A-4550-8D3C-C18BD80A1308}" dt="2023-09-28T03:50:37.967" v="21"/>
          <ac:spMkLst>
            <pc:docMk/>
            <pc:sldMk cId="561613146" sldId="263"/>
            <ac:spMk id="8" creationId="{907EF6B7-1338-4443-8C46-6A318D952DFD}"/>
          </ac:spMkLst>
        </pc:spChg>
        <pc:spChg chg="add del">
          <ac:chgData name="John Gathagu" userId="c0f0eac0-3c4b-40ad-aed4-72613d0ec602" providerId="ADAL" clId="{C2B18253-801A-4550-8D3C-C18BD80A1308}" dt="2023-09-28T03:50:37.967" v="21"/>
          <ac:spMkLst>
            <pc:docMk/>
            <pc:sldMk cId="561613146" sldId="263"/>
            <ac:spMk id="10" creationId="{DAAE4CDD-124C-4DCF-9584-B6033B545DD5}"/>
          </ac:spMkLst>
        </pc:spChg>
        <pc:spChg chg="add del">
          <ac:chgData name="John Gathagu" userId="c0f0eac0-3c4b-40ad-aed4-72613d0ec602" providerId="ADAL" clId="{C2B18253-801A-4550-8D3C-C18BD80A1308}" dt="2023-09-28T03:50:37.967" v="21"/>
          <ac:spMkLst>
            <pc:docMk/>
            <pc:sldMk cId="561613146" sldId="263"/>
            <ac:spMk id="12" creationId="{081E4A58-353D-44AE-B2FC-2A74E2E400F7}"/>
          </ac:spMkLst>
        </pc:spChg>
      </pc:sldChg>
      <pc:sldChg chg="addSp delSp modSp mod delDesignElem">
        <pc:chgData name="John Gathagu" userId="c0f0eac0-3c4b-40ad-aed4-72613d0ec602" providerId="ADAL" clId="{C2B18253-801A-4550-8D3C-C18BD80A1308}" dt="2023-09-28T03:54:33.307" v="49" actId="26606"/>
        <pc:sldMkLst>
          <pc:docMk/>
          <pc:sldMk cId="1440209788" sldId="265"/>
        </pc:sldMkLst>
        <pc:spChg chg="mod">
          <ac:chgData name="John Gathagu" userId="c0f0eac0-3c4b-40ad-aed4-72613d0ec602" providerId="ADAL" clId="{C2B18253-801A-4550-8D3C-C18BD80A1308}" dt="2023-09-28T03:54:33.307" v="49" actId="26606"/>
          <ac:spMkLst>
            <pc:docMk/>
            <pc:sldMk cId="1440209788" sldId="265"/>
            <ac:spMk id="2" creationId="{B28EE5B5-3334-23D1-7E19-FBDCBC0E94C1}"/>
          </ac:spMkLst>
        </pc:spChg>
        <pc:spChg chg="mod">
          <ac:chgData name="John Gathagu" userId="c0f0eac0-3c4b-40ad-aed4-72613d0ec602" providerId="ADAL" clId="{C2B18253-801A-4550-8D3C-C18BD80A1308}" dt="2023-09-28T03:54:33.307" v="49" actId="26606"/>
          <ac:spMkLst>
            <pc:docMk/>
            <pc:sldMk cId="1440209788" sldId="265"/>
            <ac:spMk id="3" creationId="{6DB38152-47FC-0E7D-96DE-408DBFFF3EA7}"/>
          </ac:spMkLst>
        </pc:spChg>
        <pc:spChg chg="add del">
          <ac:chgData name="John Gathagu" userId="c0f0eac0-3c4b-40ad-aed4-72613d0ec602" providerId="ADAL" clId="{C2B18253-801A-4550-8D3C-C18BD80A1308}" dt="2023-09-28T03:54:33.307" v="49" actId="26606"/>
          <ac:spMkLst>
            <pc:docMk/>
            <pc:sldMk cId="1440209788" sldId="265"/>
            <ac:spMk id="8" creationId="{907EF6B7-1338-4443-8C46-6A318D952DFD}"/>
          </ac:spMkLst>
        </pc:spChg>
        <pc:spChg chg="add del">
          <ac:chgData name="John Gathagu" userId="c0f0eac0-3c4b-40ad-aed4-72613d0ec602" providerId="ADAL" clId="{C2B18253-801A-4550-8D3C-C18BD80A1308}" dt="2023-09-28T03:54:33.307" v="49" actId="26606"/>
          <ac:spMkLst>
            <pc:docMk/>
            <pc:sldMk cId="1440209788" sldId="265"/>
            <ac:spMk id="10" creationId="{DAAE4CDD-124C-4DCF-9584-B6033B545DD5}"/>
          </ac:spMkLst>
        </pc:spChg>
        <pc:spChg chg="add del">
          <ac:chgData name="John Gathagu" userId="c0f0eac0-3c4b-40ad-aed4-72613d0ec602" providerId="ADAL" clId="{C2B18253-801A-4550-8D3C-C18BD80A1308}" dt="2023-09-28T03:54:33.307" v="49" actId="26606"/>
          <ac:spMkLst>
            <pc:docMk/>
            <pc:sldMk cId="1440209788" sldId="265"/>
            <ac:spMk id="12" creationId="{081E4A58-353D-44AE-B2FC-2A74E2E400F7}"/>
          </ac:spMkLst>
        </pc:spChg>
        <pc:spChg chg="add del">
          <ac:chgData name="John Gathagu" userId="c0f0eac0-3c4b-40ad-aed4-72613d0ec602" providerId="ADAL" clId="{C2B18253-801A-4550-8D3C-C18BD80A1308}" dt="2023-09-28T03:54:33.307" v="49" actId="26606"/>
          <ac:spMkLst>
            <pc:docMk/>
            <pc:sldMk cId="1440209788" sldId="265"/>
            <ac:spMk id="22" creationId="{D0300FD3-5AF1-6305-15FA-9078072672E2}"/>
          </ac:spMkLst>
        </pc:spChg>
        <pc:spChg chg="add del">
          <ac:chgData name="John Gathagu" userId="c0f0eac0-3c4b-40ad-aed4-72613d0ec602" providerId="ADAL" clId="{C2B18253-801A-4550-8D3C-C18BD80A1308}" dt="2023-09-28T03:54:33.307" v="49" actId="26606"/>
          <ac:spMkLst>
            <pc:docMk/>
            <pc:sldMk cId="1440209788" sldId="265"/>
            <ac:spMk id="23" creationId="{9F7D5CDA-D291-4307-BF55-1381FED29634}"/>
          </ac:spMkLst>
        </pc:spChg>
        <pc:spChg chg="add del">
          <ac:chgData name="John Gathagu" userId="c0f0eac0-3c4b-40ad-aed4-72613d0ec602" providerId="ADAL" clId="{C2B18253-801A-4550-8D3C-C18BD80A1308}" dt="2023-09-28T03:54:33.307" v="49" actId="26606"/>
          <ac:spMkLst>
            <pc:docMk/>
            <pc:sldMk cId="1440209788" sldId="265"/>
            <ac:spMk id="25" creationId="{59B296B9-C5A5-4E4F-9B60-C907B5F1466C}"/>
          </ac:spMkLst>
        </pc:spChg>
        <pc:grpChg chg="add del">
          <ac:chgData name="John Gathagu" userId="c0f0eac0-3c4b-40ad-aed4-72613d0ec602" providerId="ADAL" clId="{C2B18253-801A-4550-8D3C-C18BD80A1308}" dt="2023-09-28T03:52:33.134" v="28" actId="26606"/>
          <ac:grpSpMkLst>
            <pc:docMk/>
            <pc:sldMk cId="1440209788" sldId="265"/>
            <ac:grpSpMk id="18" creationId="{5EFBDE31-BB3E-6CFC-23CD-B5976DA38438}"/>
          </ac:grpSpMkLst>
        </pc:grpChg>
        <pc:picChg chg="add del">
          <ac:chgData name="John Gathagu" userId="c0f0eac0-3c4b-40ad-aed4-72613d0ec602" providerId="ADAL" clId="{C2B18253-801A-4550-8D3C-C18BD80A1308}" dt="2023-09-28T03:52:33.134" v="28" actId="26606"/>
          <ac:picMkLst>
            <pc:docMk/>
            <pc:sldMk cId="1440209788" sldId="265"/>
            <ac:picMk id="14" creationId="{6662865C-3A96-A6C2-72C9-4683B39DE9D9}"/>
          </ac:picMkLst>
        </pc:picChg>
        <pc:picChg chg="add del">
          <ac:chgData name="John Gathagu" userId="c0f0eac0-3c4b-40ad-aed4-72613d0ec602" providerId="ADAL" clId="{C2B18253-801A-4550-8D3C-C18BD80A1308}" dt="2023-09-28T03:54:33.307" v="49" actId="26606"/>
          <ac:picMkLst>
            <pc:docMk/>
            <pc:sldMk cId="1440209788" sldId="265"/>
            <ac:picMk id="24" creationId="{93DBC99E-D790-C5E8-68D1-378BD6D00156}"/>
          </ac:picMkLst>
        </pc:picChg>
      </pc:sldChg>
      <pc:sldChg chg="addSp delSp modSp mod delDesignElem">
        <pc:chgData name="John Gathagu" userId="c0f0eac0-3c4b-40ad-aed4-72613d0ec602" providerId="ADAL" clId="{C2B18253-801A-4550-8D3C-C18BD80A1308}" dt="2023-09-28T03:54:32.725" v="48" actId="26606"/>
        <pc:sldMkLst>
          <pc:docMk/>
          <pc:sldMk cId="483396558" sldId="266"/>
        </pc:sldMkLst>
        <pc:spChg chg="mod">
          <ac:chgData name="John Gathagu" userId="c0f0eac0-3c4b-40ad-aed4-72613d0ec602" providerId="ADAL" clId="{C2B18253-801A-4550-8D3C-C18BD80A1308}" dt="2023-09-28T03:54:32.725" v="48" actId="26606"/>
          <ac:spMkLst>
            <pc:docMk/>
            <pc:sldMk cId="483396558" sldId="266"/>
            <ac:spMk id="2" creationId="{5205F118-FDB5-A6C9-B37B-BD9FB737302E}"/>
          </ac:spMkLst>
        </pc:spChg>
        <pc:spChg chg="add del mod">
          <ac:chgData name="John Gathagu" userId="c0f0eac0-3c4b-40ad-aed4-72613d0ec602" providerId="ADAL" clId="{C2B18253-801A-4550-8D3C-C18BD80A1308}" dt="2023-09-28T03:54:32.725" v="48" actId="26606"/>
          <ac:spMkLst>
            <pc:docMk/>
            <pc:sldMk cId="483396558" sldId="266"/>
            <ac:spMk id="3" creationId="{51A0944B-A860-1C32-EDAE-36DE928F3C5B}"/>
          </ac:spMkLst>
        </pc:spChg>
        <pc:spChg chg="add del">
          <ac:chgData name="John Gathagu" userId="c0f0eac0-3c4b-40ad-aed4-72613d0ec602" providerId="ADAL" clId="{C2B18253-801A-4550-8D3C-C18BD80A1308}" dt="2023-09-28T03:54:32.725" v="48" actId="26606"/>
          <ac:spMkLst>
            <pc:docMk/>
            <pc:sldMk cId="483396558" sldId="266"/>
            <ac:spMk id="8" creationId="{907EF6B7-1338-4443-8C46-6A318D952DFD}"/>
          </ac:spMkLst>
        </pc:spChg>
        <pc:spChg chg="add del">
          <ac:chgData name="John Gathagu" userId="c0f0eac0-3c4b-40ad-aed4-72613d0ec602" providerId="ADAL" clId="{C2B18253-801A-4550-8D3C-C18BD80A1308}" dt="2023-09-28T03:54:32.725" v="48" actId="26606"/>
          <ac:spMkLst>
            <pc:docMk/>
            <pc:sldMk cId="483396558" sldId="266"/>
            <ac:spMk id="10" creationId="{DAAE4CDD-124C-4DCF-9584-B6033B545DD5}"/>
          </ac:spMkLst>
        </pc:spChg>
        <pc:spChg chg="add del">
          <ac:chgData name="John Gathagu" userId="c0f0eac0-3c4b-40ad-aed4-72613d0ec602" providerId="ADAL" clId="{C2B18253-801A-4550-8D3C-C18BD80A1308}" dt="2023-09-28T03:54:32.725" v="48" actId="26606"/>
          <ac:spMkLst>
            <pc:docMk/>
            <pc:sldMk cId="483396558" sldId="266"/>
            <ac:spMk id="12" creationId="{081E4A58-353D-44AE-B2FC-2A74E2E400F7}"/>
          </ac:spMkLst>
        </pc:spChg>
        <pc:spChg chg="add del">
          <ac:chgData name="John Gathagu" userId="c0f0eac0-3c4b-40ad-aed4-72613d0ec602" providerId="ADAL" clId="{C2B18253-801A-4550-8D3C-C18BD80A1308}" dt="2023-09-28T03:54:32.725" v="48" actId="26606"/>
          <ac:spMkLst>
            <pc:docMk/>
            <pc:sldMk cId="483396558" sldId="266"/>
            <ac:spMk id="17" creationId="{100EDD19-6802-4EC3-95CE-CFFAB042CFD6}"/>
          </ac:spMkLst>
        </pc:spChg>
        <pc:spChg chg="add del">
          <ac:chgData name="John Gathagu" userId="c0f0eac0-3c4b-40ad-aed4-72613d0ec602" providerId="ADAL" clId="{C2B18253-801A-4550-8D3C-C18BD80A1308}" dt="2023-09-28T03:52:46.234" v="31" actId="26606"/>
          <ac:spMkLst>
            <pc:docMk/>
            <pc:sldMk cId="483396558" sldId="266"/>
            <ac:spMk id="18" creationId="{9F7D5CDA-D291-4307-BF55-1381FED29634}"/>
          </ac:spMkLst>
        </pc:spChg>
        <pc:spChg chg="add del">
          <ac:chgData name="John Gathagu" userId="c0f0eac0-3c4b-40ad-aed4-72613d0ec602" providerId="ADAL" clId="{C2B18253-801A-4550-8D3C-C18BD80A1308}" dt="2023-09-28T03:52:52.739" v="33" actId="26606"/>
          <ac:spMkLst>
            <pc:docMk/>
            <pc:sldMk cId="483396558" sldId="266"/>
            <ac:spMk id="19" creationId="{D1D34770-47A8-402C-AF23-2B653F2D88C1}"/>
          </ac:spMkLst>
        </pc:spChg>
        <pc:spChg chg="add del">
          <ac:chgData name="John Gathagu" userId="c0f0eac0-3c4b-40ad-aed4-72613d0ec602" providerId="ADAL" clId="{C2B18253-801A-4550-8D3C-C18BD80A1308}" dt="2023-09-28T03:54:32.725" v="48" actId="26606"/>
          <ac:spMkLst>
            <pc:docMk/>
            <pc:sldMk cId="483396558" sldId="266"/>
            <ac:spMk id="22" creationId="{DB17E863-922E-4C26-BD64-E8FD41D28661}"/>
          </ac:spMkLst>
        </pc:spChg>
        <pc:spChg chg="add del">
          <ac:chgData name="John Gathagu" userId="c0f0eac0-3c4b-40ad-aed4-72613d0ec602" providerId="ADAL" clId="{C2B18253-801A-4550-8D3C-C18BD80A1308}" dt="2023-09-28T03:54:32.725" v="48" actId="26606"/>
          <ac:spMkLst>
            <pc:docMk/>
            <pc:sldMk cId="483396558" sldId="266"/>
            <ac:spMk id="23" creationId="{51A0944B-A860-1C32-EDAE-36DE928F3C5B}"/>
          </ac:spMkLst>
        </pc:spChg>
        <pc:graphicFrameChg chg="add del">
          <ac:chgData name="John Gathagu" userId="c0f0eac0-3c4b-40ad-aed4-72613d0ec602" providerId="ADAL" clId="{C2B18253-801A-4550-8D3C-C18BD80A1308}" dt="2023-09-28T03:52:52.739" v="33" actId="26606"/>
          <ac:graphicFrameMkLst>
            <pc:docMk/>
            <pc:sldMk cId="483396558" sldId="266"/>
            <ac:graphicFrameMk id="20" creationId="{145E8736-B9F6-44F5-34F9-52C6FE4D945A}"/>
          </ac:graphicFrameMkLst>
        </pc:graphicFrameChg>
        <pc:picChg chg="add del">
          <ac:chgData name="John Gathagu" userId="c0f0eac0-3c4b-40ad-aed4-72613d0ec602" providerId="ADAL" clId="{C2B18253-801A-4550-8D3C-C18BD80A1308}" dt="2023-09-28T03:52:46.234" v="31" actId="26606"/>
          <ac:picMkLst>
            <pc:docMk/>
            <pc:sldMk cId="483396558" sldId="266"/>
            <ac:picMk id="14" creationId="{C05F8B9A-82D1-D720-7A3A-43CEB2A1A896}"/>
          </ac:picMkLst>
        </pc:picChg>
        <pc:picChg chg="add del">
          <ac:chgData name="John Gathagu" userId="c0f0eac0-3c4b-40ad-aed4-72613d0ec602" providerId="ADAL" clId="{C2B18253-801A-4550-8D3C-C18BD80A1308}" dt="2023-09-28T03:52:52.739" v="33" actId="26606"/>
          <ac:picMkLst>
            <pc:docMk/>
            <pc:sldMk cId="483396558" sldId="266"/>
            <ac:picMk id="15" creationId="{EC24A9F6-D196-9AF1-BB39-25C83615C050}"/>
          </ac:picMkLst>
        </pc:picChg>
      </pc:sldChg>
      <pc:sldChg chg="addSp delSp delDesignElem">
        <pc:chgData name="John Gathagu" userId="c0f0eac0-3c4b-40ad-aed4-72613d0ec602" providerId="ADAL" clId="{C2B18253-801A-4550-8D3C-C18BD80A1308}" dt="2023-09-28T03:50:37.967" v="21"/>
        <pc:sldMkLst>
          <pc:docMk/>
          <pc:sldMk cId="1820673099" sldId="267"/>
        </pc:sldMkLst>
        <pc:spChg chg="add del">
          <ac:chgData name="John Gathagu" userId="c0f0eac0-3c4b-40ad-aed4-72613d0ec602" providerId="ADAL" clId="{C2B18253-801A-4550-8D3C-C18BD80A1308}" dt="2023-09-28T03:50:37.967" v="21"/>
          <ac:spMkLst>
            <pc:docMk/>
            <pc:sldMk cId="1820673099" sldId="267"/>
            <ac:spMk id="8" creationId="{907EF6B7-1338-4443-8C46-6A318D952DFD}"/>
          </ac:spMkLst>
        </pc:spChg>
        <pc:spChg chg="add del">
          <ac:chgData name="John Gathagu" userId="c0f0eac0-3c4b-40ad-aed4-72613d0ec602" providerId="ADAL" clId="{C2B18253-801A-4550-8D3C-C18BD80A1308}" dt="2023-09-28T03:50:37.967" v="21"/>
          <ac:spMkLst>
            <pc:docMk/>
            <pc:sldMk cId="1820673099" sldId="267"/>
            <ac:spMk id="10" creationId="{DAAE4CDD-124C-4DCF-9584-B6033B545DD5}"/>
          </ac:spMkLst>
        </pc:spChg>
        <pc:spChg chg="add del">
          <ac:chgData name="John Gathagu" userId="c0f0eac0-3c4b-40ad-aed4-72613d0ec602" providerId="ADAL" clId="{C2B18253-801A-4550-8D3C-C18BD80A1308}" dt="2023-09-28T03:50:37.967" v="21"/>
          <ac:spMkLst>
            <pc:docMk/>
            <pc:sldMk cId="1820673099" sldId="267"/>
            <ac:spMk id="12" creationId="{081E4A58-353D-44AE-B2FC-2A74E2E400F7}"/>
          </ac:spMkLst>
        </pc:spChg>
      </pc:sldChg>
      <pc:sldChg chg="addSp delSp delDesignElem">
        <pc:chgData name="John Gathagu" userId="c0f0eac0-3c4b-40ad-aed4-72613d0ec602" providerId="ADAL" clId="{C2B18253-801A-4550-8D3C-C18BD80A1308}" dt="2023-09-28T03:50:37.967" v="21"/>
        <pc:sldMkLst>
          <pc:docMk/>
          <pc:sldMk cId="357499894" sldId="268"/>
        </pc:sldMkLst>
        <pc:spChg chg="add del">
          <ac:chgData name="John Gathagu" userId="c0f0eac0-3c4b-40ad-aed4-72613d0ec602" providerId="ADAL" clId="{C2B18253-801A-4550-8D3C-C18BD80A1308}" dt="2023-09-28T03:50:37.967" v="21"/>
          <ac:spMkLst>
            <pc:docMk/>
            <pc:sldMk cId="357499894" sldId="268"/>
            <ac:spMk id="8" creationId="{907EF6B7-1338-4443-8C46-6A318D952DFD}"/>
          </ac:spMkLst>
        </pc:spChg>
        <pc:spChg chg="add del">
          <ac:chgData name="John Gathagu" userId="c0f0eac0-3c4b-40ad-aed4-72613d0ec602" providerId="ADAL" clId="{C2B18253-801A-4550-8D3C-C18BD80A1308}" dt="2023-09-28T03:50:37.967" v="21"/>
          <ac:spMkLst>
            <pc:docMk/>
            <pc:sldMk cId="357499894" sldId="268"/>
            <ac:spMk id="10" creationId="{DAAE4CDD-124C-4DCF-9584-B6033B545DD5}"/>
          </ac:spMkLst>
        </pc:spChg>
        <pc:spChg chg="add del">
          <ac:chgData name="John Gathagu" userId="c0f0eac0-3c4b-40ad-aed4-72613d0ec602" providerId="ADAL" clId="{C2B18253-801A-4550-8D3C-C18BD80A1308}" dt="2023-09-28T03:50:37.967" v="21"/>
          <ac:spMkLst>
            <pc:docMk/>
            <pc:sldMk cId="357499894" sldId="268"/>
            <ac:spMk id="12" creationId="{081E4A58-353D-44AE-B2FC-2A74E2E400F7}"/>
          </ac:spMkLst>
        </pc:spChg>
      </pc:sldChg>
      <pc:sldChg chg="addSp delSp delDesignElem">
        <pc:chgData name="John Gathagu" userId="c0f0eac0-3c4b-40ad-aed4-72613d0ec602" providerId="ADAL" clId="{C2B18253-801A-4550-8D3C-C18BD80A1308}" dt="2023-09-28T03:50:37.967" v="21"/>
        <pc:sldMkLst>
          <pc:docMk/>
          <pc:sldMk cId="3691341755" sldId="269"/>
        </pc:sldMkLst>
        <pc:spChg chg="add del">
          <ac:chgData name="John Gathagu" userId="c0f0eac0-3c4b-40ad-aed4-72613d0ec602" providerId="ADAL" clId="{C2B18253-801A-4550-8D3C-C18BD80A1308}" dt="2023-09-28T03:50:37.967" v="21"/>
          <ac:spMkLst>
            <pc:docMk/>
            <pc:sldMk cId="3691341755" sldId="269"/>
            <ac:spMk id="8" creationId="{389575E1-3389-451A-A5F7-27854C25C599}"/>
          </ac:spMkLst>
        </pc:spChg>
        <pc:spChg chg="add del">
          <ac:chgData name="John Gathagu" userId="c0f0eac0-3c4b-40ad-aed4-72613d0ec602" providerId="ADAL" clId="{C2B18253-801A-4550-8D3C-C18BD80A1308}" dt="2023-09-28T03:50:37.967" v="21"/>
          <ac:spMkLst>
            <pc:docMk/>
            <pc:sldMk cId="3691341755" sldId="269"/>
            <ac:spMk id="10" creationId="{A53CCC5C-D88E-40FB-B30B-23DCDBD01D37}"/>
          </ac:spMkLst>
        </pc:spChg>
        <pc:spChg chg="add del">
          <ac:chgData name="John Gathagu" userId="c0f0eac0-3c4b-40ad-aed4-72613d0ec602" providerId="ADAL" clId="{C2B18253-801A-4550-8D3C-C18BD80A1308}" dt="2023-09-28T03:50:37.967" v="21"/>
          <ac:spMkLst>
            <pc:docMk/>
            <pc:sldMk cId="3691341755" sldId="269"/>
            <ac:spMk id="12" creationId="{081E4A58-353D-44AE-B2FC-2A74E2E400F7}"/>
          </ac:spMkLst>
        </pc:spChg>
      </pc:sldChg>
      <pc:sldChg chg="addSp delSp delDesignElem">
        <pc:chgData name="John Gathagu" userId="c0f0eac0-3c4b-40ad-aed4-72613d0ec602" providerId="ADAL" clId="{C2B18253-801A-4550-8D3C-C18BD80A1308}" dt="2023-09-28T03:50:37.967" v="21"/>
        <pc:sldMkLst>
          <pc:docMk/>
          <pc:sldMk cId="3574603350" sldId="270"/>
        </pc:sldMkLst>
        <pc:spChg chg="add del">
          <ac:chgData name="John Gathagu" userId="c0f0eac0-3c4b-40ad-aed4-72613d0ec602" providerId="ADAL" clId="{C2B18253-801A-4550-8D3C-C18BD80A1308}" dt="2023-09-28T03:50:37.967" v="21"/>
          <ac:spMkLst>
            <pc:docMk/>
            <pc:sldMk cId="3574603350" sldId="270"/>
            <ac:spMk id="8" creationId="{389575E1-3389-451A-A5F7-27854C25C599}"/>
          </ac:spMkLst>
        </pc:spChg>
        <pc:spChg chg="add del">
          <ac:chgData name="John Gathagu" userId="c0f0eac0-3c4b-40ad-aed4-72613d0ec602" providerId="ADAL" clId="{C2B18253-801A-4550-8D3C-C18BD80A1308}" dt="2023-09-28T03:50:37.967" v="21"/>
          <ac:spMkLst>
            <pc:docMk/>
            <pc:sldMk cId="3574603350" sldId="270"/>
            <ac:spMk id="10" creationId="{A53CCC5C-D88E-40FB-B30B-23DCDBD01D37}"/>
          </ac:spMkLst>
        </pc:spChg>
        <pc:spChg chg="add del">
          <ac:chgData name="John Gathagu" userId="c0f0eac0-3c4b-40ad-aed4-72613d0ec602" providerId="ADAL" clId="{C2B18253-801A-4550-8D3C-C18BD80A1308}" dt="2023-09-28T03:50:37.967" v="21"/>
          <ac:spMkLst>
            <pc:docMk/>
            <pc:sldMk cId="3574603350" sldId="270"/>
            <ac:spMk id="12" creationId="{081E4A58-353D-44AE-B2FC-2A74E2E400F7}"/>
          </ac:spMkLst>
        </pc:spChg>
      </pc:sldChg>
      <pc:sldChg chg="addSp delSp delDesignElem">
        <pc:chgData name="John Gathagu" userId="c0f0eac0-3c4b-40ad-aed4-72613d0ec602" providerId="ADAL" clId="{C2B18253-801A-4550-8D3C-C18BD80A1308}" dt="2023-09-28T03:50:37.967" v="21"/>
        <pc:sldMkLst>
          <pc:docMk/>
          <pc:sldMk cId="3043570861" sldId="271"/>
        </pc:sldMkLst>
        <pc:spChg chg="add del">
          <ac:chgData name="John Gathagu" userId="c0f0eac0-3c4b-40ad-aed4-72613d0ec602" providerId="ADAL" clId="{C2B18253-801A-4550-8D3C-C18BD80A1308}" dt="2023-09-28T03:50:37.967" v="21"/>
          <ac:spMkLst>
            <pc:docMk/>
            <pc:sldMk cId="3043570861" sldId="271"/>
            <ac:spMk id="8" creationId="{389575E1-3389-451A-A5F7-27854C25C599}"/>
          </ac:spMkLst>
        </pc:spChg>
        <pc:spChg chg="add del">
          <ac:chgData name="John Gathagu" userId="c0f0eac0-3c4b-40ad-aed4-72613d0ec602" providerId="ADAL" clId="{C2B18253-801A-4550-8D3C-C18BD80A1308}" dt="2023-09-28T03:50:37.967" v="21"/>
          <ac:spMkLst>
            <pc:docMk/>
            <pc:sldMk cId="3043570861" sldId="271"/>
            <ac:spMk id="10" creationId="{A53CCC5C-D88E-40FB-B30B-23DCDBD01D37}"/>
          </ac:spMkLst>
        </pc:spChg>
        <pc:spChg chg="add del">
          <ac:chgData name="John Gathagu" userId="c0f0eac0-3c4b-40ad-aed4-72613d0ec602" providerId="ADAL" clId="{C2B18253-801A-4550-8D3C-C18BD80A1308}" dt="2023-09-28T03:50:37.967" v="21"/>
          <ac:spMkLst>
            <pc:docMk/>
            <pc:sldMk cId="3043570861" sldId="271"/>
            <ac:spMk id="12" creationId="{081E4A58-353D-44AE-B2FC-2A74E2E400F7}"/>
          </ac:spMkLst>
        </pc:spChg>
      </pc:sldChg>
      <pc:sldChg chg="addSp delSp modSp delDesignElem">
        <pc:chgData name="John Gathagu" userId="c0f0eac0-3c4b-40ad-aed4-72613d0ec602" providerId="ADAL" clId="{C2B18253-801A-4550-8D3C-C18BD80A1308}" dt="2023-09-28T03:50:37.967" v="21"/>
        <pc:sldMkLst>
          <pc:docMk/>
          <pc:sldMk cId="3524068310" sldId="274"/>
        </pc:sldMkLst>
        <pc:spChg chg="mod">
          <ac:chgData name="John Gathagu" userId="c0f0eac0-3c4b-40ad-aed4-72613d0ec602" providerId="ADAL" clId="{C2B18253-801A-4550-8D3C-C18BD80A1308}" dt="2023-09-28T03:50:37.967" v="21"/>
          <ac:spMkLst>
            <pc:docMk/>
            <pc:sldMk cId="3524068310" sldId="274"/>
            <ac:spMk id="2" creationId="{6DED90D2-5FBE-C98E-8DBA-F2702C6DAB75}"/>
          </ac:spMkLst>
        </pc:spChg>
        <pc:spChg chg="mod">
          <ac:chgData name="John Gathagu" userId="c0f0eac0-3c4b-40ad-aed4-72613d0ec602" providerId="ADAL" clId="{C2B18253-801A-4550-8D3C-C18BD80A1308}" dt="2023-09-28T03:50:37.967" v="21"/>
          <ac:spMkLst>
            <pc:docMk/>
            <pc:sldMk cId="3524068310" sldId="274"/>
            <ac:spMk id="3" creationId="{C078D3CA-6AAD-5B01-1BDE-5DD7AE106CEA}"/>
          </ac:spMkLst>
        </pc:spChg>
        <pc:spChg chg="add del">
          <ac:chgData name="John Gathagu" userId="c0f0eac0-3c4b-40ad-aed4-72613d0ec602" providerId="ADAL" clId="{C2B18253-801A-4550-8D3C-C18BD80A1308}" dt="2023-09-28T03:50:37.967" v="21"/>
          <ac:spMkLst>
            <pc:docMk/>
            <pc:sldMk cId="3524068310" sldId="274"/>
            <ac:spMk id="8" creationId="{1BB867FF-FC45-48F7-8104-F89BE54909F1}"/>
          </ac:spMkLst>
        </pc:spChg>
        <pc:spChg chg="add del">
          <ac:chgData name="John Gathagu" userId="c0f0eac0-3c4b-40ad-aed4-72613d0ec602" providerId="ADAL" clId="{C2B18253-801A-4550-8D3C-C18BD80A1308}" dt="2023-09-28T03:50:37.967" v="21"/>
          <ac:spMkLst>
            <pc:docMk/>
            <pc:sldMk cId="3524068310" sldId="274"/>
            <ac:spMk id="10" creationId="{8BB56887-D0D5-4F0C-9E19-7247EB83C8B7}"/>
          </ac:spMkLst>
        </pc:spChg>
        <pc:spChg chg="add del">
          <ac:chgData name="John Gathagu" userId="c0f0eac0-3c4b-40ad-aed4-72613d0ec602" providerId="ADAL" clId="{C2B18253-801A-4550-8D3C-C18BD80A1308}" dt="2023-09-28T03:50:37.967" v="21"/>
          <ac:spMkLst>
            <pc:docMk/>
            <pc:sldMk cId="3524068310" sldId="274"/>
            <ac:spMk id="12" creationId="{081E4A58-353D-44AE-B2FC-2A74E2E400F7}"/>
          </ac:spMkLst>
        </pc:spChg>
      </pc:sldChg>
      <pc:sldChg chg="addSp delSp modSp delDesignElem">
        <pc:chgData name="John Gathagu" userId="c0f0eac0-3c4b-40ad-aed4-72613d0ec602" providerId="ADAL" clId="{C2B18253-801A-4550-8D3C-C18BD80A1308}" dt="2023-09-28T03:50:37.967" v="21"/>
        <pc:sldMkLst>
          <pc:docMk/>
          <pc:sldMk cId="825547255" sldId="275"/>
        </pc:sldMkLst>
        <pc:spChg chg="mod">
          <ac:chgData name="John Gathagu" userId="c0f0eac0-3c4b-40ad-aed4-72613d0ec602" providerId="ADAL" clId="{C2B18253-801A-4550-8D3C-C18BD80A1308}" dt="2023-09-28T03:50:37.967" v="21"/>
          <ac:spMkLst>
            <pc:docMk/>
            <pc:sldMk cId="825547255" sldId="275"/>
            <ac:spMk id="2" creationId="{FEE2B8D1-AC03-71D9-E5F1-14B313E36D12}"/>
          </ac:spMkLst>
        </pc:spChg>
        <pc:spChg chg="mod">
          <ac:chgData name="John Gathagu" userId="c0f0eac0-3c4b-40ad-aed4-72613d0ec602" providerId="ADAL" clId="{C2B18253-801A-4550-8D3C-C18BD80A1308}" dt="2023-09-28T03:50:37.967" v="21"/>
          <ac:spMkLst>
            <pc:docMk/>
            <pc:sldMk cId="825547255" sldId="275"/>
            <ac:spMk id="3" creationId="{41BEF5B7-39A0-3E25-F015-7F57D2850B5D}"/>
          </ac:spMkLst>
        </pc:spChg>
        <pc:spChg chg="add del">
          <ac:chgData name="John Gathagu" userId="c0f0eac0-3c4b-40ad-aed4-72613d0ec602" providerId="ADAL" clId="{C2B18253-801A-4550-8D3C-C18BD80A1308}" dt="2023-09-28T03:50:37.967" v="21"/>
          <ac:spMkLst>
            <pc:docMk/>
            <pc:sldMk cId="825547255" sldId="275"/>
            <ac:spMk id="8" creationId="{1BB867FF-FC45-48F7-8104-F89BE54909F1}"/>
          </ac:spMkLst>
        </pc:spChg>
        <pc:spChg chg="add del">
          <ac:chgData name="John Gathagu" userId="c0f0eac0-3c4b-40ad-aed4-72613d0ec602" providerId="ADAL" clId="{C2B18253-801A-4550-8D3C-C18BD80A1308}" dt="2023-09-28T03:50:37.967" v="21"/>
          <ac:spMkLst>
            <pc:docMk/>
            <pc:sldMk cId="825547255" sldId="275"/>
            <ac:spMk id="10" creationId="{8BB56887-D0D5-4F0C-9E19-7247EB83C8B7}"/>
          </ac:spMkLst>
        </pc:spChg>
        <pc:spChg chg="add del">
          <ac:chgData name="John Gathagu" userId="c0f0eac0-3c4b-40ad-aed4-72613d0ec602" providerId="ADAL" clId="{C2B18253-801A-4550-8D3C-C18BD80A1308}" dt="2023-09-28T03:50:37.967" v="21"/>
          <ac:spMkLst>
            <pc:docMk/>
            <pc:sldMk cId="825547255" sldId="275"/>
            <ac:spMk id="12" creationId="{081E4A58-353D-44AE-B2FC-2A74E2E400F7}"/>
          </ac:spMkLst>
        </pc:spChg>
      </pc:sldChg>
      <pc:sldChg chg="addSp delSp modSp mod delDesignElem">
        <pc:chgData name="John Gathagu" userId="c0f0eac0-3c4b-40ad-aed4-72613d0ec602" providerId="ADAL" clId="{C2B18253-801A-4550-8D3C-C18BD80A1308}" dt="2023-09-28T03:54:33.972" v="50" actId="26606"/>
        <pc:sldMkLst>
          <pc:docMk/>
          <pc:sldMk cId="1860143528" sldId="276"/>
        </pc:sldMkLst>
        <pc:spChg chg="mod">
          <ac:chgData name="John Gathagu" userId="c0f0eac0-3c4b-40ad-aed4-72613d0ec602" providerId="ADAL" clId="{C2B18253-801A-4550-8D3C-C18BD80A1308}" dt="2023-09-28T03:54:33.972" v="50" actId="26606"/>
          <ac:spMkLst>
            <pc:docMk/>
            <pc:sldMk cId="1860143528" sldId="276"/>
            <ac:spMk id="2" creationId="{D58F071B-4E0C-1859-7AF6-840BC4E62662}"/>
          </ac:spMkLst>
        </pc:spChg>
        <pc:spChg chg="mod">
          <ac:chgData name="John Gathagu" userId="c0f0eac0-3c4b-40ad-aed4-72613d0ec602" providerId="ADAL" clId="{C2B18253-801A-4550-8D3C-C18BD80A1308}" dt="2023-09-28T03:54:33.972" v="50" actId="26606"/>
          <ac:spMkLst>
            <pc:docMk/>
            <pc:sldMk cId="1860143528" sldId="276"/>
            <ac:spMk id="3" creationId="{0E5AB5BA-ABDB-8C90-626E-DD1BA65B3693}"/>
          </ac:spMkLst>
        </pc:spChg>
        <pc:spChg chg="add del">
          <ac:chgData name="John Gathagu" userId="c0f0eac0-3c4b-40ad-aed4-72613d0ec602" providerId="ADAL" clId="{C2B18253-801A-4550-8D3C-C18BD80A1308}" dt="2023-09-28T03:54:33.972" v="50" actId="26606"/>
          <ac:spMkLst>
            <pc:docMk/>
            <pc:sldMk cId="1860143528" sldId="276"/>
            <ac:spMk id="8" creationId="{907EF6B7-1338-4443-8C46-6A318D952DFD}"/>
          </ac:spMkLst>
        </pc:spChg>
        <pc:spChg chg="add del">
          <ac:chgData name="John Gathagu" userId="c0f0eac0-3c4b-40ad-aed4-72613d0ec602" providerId="ADAL" clId="{C2B18253-801A-4550-8D3C-C18BD80A1308}" dt="2023-09-28T03:54:33.972" v="50" actId="26606"/>
          <ac:spMkLst>
            <pc:docMk/>
            <pc:sldMk cId="1860143528" sldId="276"/>
            <ac:spMk id="10" creationId="{DAAE4CDD-124C-4DCF-9584-B6033B545DD5}"/>
          </ac:spMkLst>
        </pc:spChg>
        <pc:spChg chg="add del">
          <ac:chgData name="John Gathagu" userId="c0f0eac0-3c4b-40ad-aed4-72613d0ec602" providerId="ADAL" clId="{C2B18253-801A-4550-8D3C-C18BD80A1308}" dt="2023-09-28T03:54:33.972" v="50" actId="26606"/>
          <ac:spMkLst>
            <pc:docMk/>
            <pc:sldMk cId="1860143528" sldId="276"/>
            <ac:spMk id="12" creationId="{081E4A58-353D-44AE-B2FC-2A74E2E400F7}"/>
          </ac:spMkLst>
        </pc:spChg>
        <pc:spChg chg="add del">
          <ac:chgData name="John Gathagu" userId="c0f0eac0-3c4b-40ad-aed4-72613d0ec602" providerId="ADAL" clId="{C2B18253-801A-4550-8D3C-C18BD80A1308}" dt="2023-09-28T03:54:33.972" v="50" actId="26606"/>
          <ac:spMkLst>
            <pc:docMk/>
            <pc:sldMk cId="1860143528" sldId="276"/>
            <ac:spMk id="18" creationId="{9F7D5CDA-D291-4307-BF55-1381FED29634}"/>
          </ac:spMkLst>
        </pc:spChg>
        <pc:spChg chg="add del">
          <ac:chgData name="John Gathagu" userId="c0f0eac0-3c4b-40ad-aed4-72613d0ec602" providerId="ADAL" clId="{C2B18253-801A-4550-8D3C-C18BD80A1308}" dt="2023-09-28T03:54:33.972" v="50" actId="26606"/>
          <ac:spMkLst>
            <pc:docMk/>
            <pc:sldMk cId="1860143528" sldId="276"/>
            <ac:spMk id="20" creationId="{59B296B9-C5A5-4E4F-9B60-C907B5F1466C}"/>
          </ac:spMkLst>
        </pc:spChg>
        <pc:spChg chg="add del">
          <ac:chgData name="John Gathagu" userId="c0f0eac0-3c4b-40ad-aed4-72613d0ec602" providerId="ADAL" clId="{C2B18253-801A-4550-8D3C-C18BD80A1308}" dt="2023-09-28T03:54:33.972" v="50" actId="26606"/>
          <ac:spMkLst>
            <pc:docMk/>
            <pc:sldMk cId="1860143528" sldId="276"/>
            <ac:spMk id="22" creationId="{D0300FD3-5AF1-6305-15FA-9078072672E2}"/>
          </ac:spMkLst>
        </pc:spChg>
        <pc:picChg chg="add del">
          <ac:chgData name="John Gathagu" userId="c0f0eac0-3c4b-40ad-aed4-72613d0ec602" providerId="ADAL" clId="{C2B18253-801A-4550-8D3C-C18BD80A1308}" dt="2023-09-28T03:54:33.972" v="50" actId="26606"/>
          <ac:picMkLst>
            <pc:docMk/>
            <pc:sldMk cId="1860143528" sldId="276"/>
            <ac:picMk id="14" creationId="{8FFB609A-D1DD-CB38-79BF-BC40E32C2A48}"/>
          </ac:picMkLst>
        </pc:picChg>
      </pc:sldChg>
      <pc:sldChg chg="addSp delSp modSp mod delDesignElem">
        <pc:chgData name="John Gathagu" userId="c0f0eac0-3c4b-40ad-aed4-72613d0ec602" providerId="ADAL" clId="{C2B18253-801A-4550-8D3C-C18BD80A1308}" dt="2023-09-28T03:54:33.988" v="51" actId="26606"/>
        <pc:sldMkLst>
          <pc:docMk/>
          <pc:sldMk cId="1592033056" sldId="277"/>
        </pc:sldMkLst>
        <pc:spChg chg="mod">
          <ac:chgData name="John Gathagu" userId="c0f0eac0-3c4b-40ad-aed4-72613d0ec602" providerId="ADAL" clId="{C2B18253-801A-4550-8D3C-C18BD80A1308}" dt="2023-09-28T03:54:33.988" v="51" actId="26606"/>
          <ac:spMkLst>
            <pc:docMk/>
            <pc:sldMk cId="1592033056" sldId="277"/>
            <ac:spMk id="2" creationId="{D58F071B-4E0C-1859-7AF6-840BC4E62662}"/>
          </ac:spMkLst>
        </pc:spChg>
        <pc:spChg chg="mod">
          <ac:chgData name="John Gathagu" userId="c0f0eac0-3c4b-40ad-aed4-72613d0ec602" providerId="ADAL" clId="{C2B18253-801A-4550-8D3C-C18BD80A1308}" dt="2023-09-28T03:54:33.988" v="51" actId="26606"/>
          <ac:spMkLst>
            <pc:docMk/>
            <pc:sldMk cId="1592033056" sldId="277"/>
            <ac:spMk id="3" creationId="{0E5AB5BA-ABDB-8C90-626E-DD1BA65B3693}"/>
          </ac:spMkLst>
        </pc:spChg>
        <pc:spChg chg="add del">
          <ac:chgData name="John Gathagu" userId="c0f0eac0-3c4b-40ad-aed4-72613d0ec602" providerId="ADAL" clId="{C2B18253-801A-4550-8D3C-C18BD80A1308}" dt="2023-09-28T03:54:33.988" v="51" actId="26606"/>
          <ac:spMkLst>
            <pc:docMk/>
            <pc:sldMk cId="1592033056" sldId="277"/>
            <ac:spMk id="8" creationId="{907EF6B7-1338-4443-8C46-6A318D952DFD}"/>
          </ac:spMkLst>
        </pc:spChg>
        <pc:spChg chg="add del">
          <ac:chgData name="John Gathagu" userId="c0f0eac0-3c4b-40ad-aed4-72613d0ec602" providerId="ADAL" clId="{C2B18253-801A-4550-8D3C-C18BD80A1308}" dt="2023-09-28T03:54:33.988" v="51" actId="26606"/>
          <ac:spMkLst>
            <pc:docMk/>
            <pc:sldMk cId="1592033056" sldId="277"/>
            <ac:spMk id="10" creationId="{DAAE4CDD-124C-4DCF-9584-B6033B545DD5}"/>
          </ac:spMkLst>
        </pc:spChg>
        <pc:spChg chg="add del">
          <ac:chgData name="John Gathagu" userId="c0f0eac0-3c4b-40ad-aed4-72613d0ec602" providerId="ADAL" clId="{C2B18253-801A-4550-8D3C-C18BD80A1308}" dt="2023-09-28T03:54:33.988" v="51" actId="26606"/>
          <ac:spMkLst>
            <pc:docMk/>
            <pc:sldMk cId="1592033056" sldId="277"/>
            <ac:spMk id="12" creationId="{081E4A58-353D-44AE-B2FC-2A74E2E400F7}"/>
          </ac:spMkLst>
        </pc:spChg>
        <pc:spChg chg="add del">
          <ac:chgData name="John Gathagu" userId="c0f0eac0-3c4b-40ad-aed4-72613d0ec602" providerId="ADAL" clId="{C2B18253-801A-4550-8D3C-C18BD80A1308}" dt="2023-09-28T03:54:33.988" v="51" actId="26606"/>
          <ac:spMkLst>
            <pc:docMk/>
            <pc:sldMk cId="1592033056" sldId="277"/>
            <ac:spMk id="18" creationId="{99192C51-B764-4A9B-9587-5EF8B628B8D9}"/>
          </ac:spMkLst>
        </pc:spChg>
        <pc:picChg chg="add del">
          <ac:chgData name="John Gathagu" userId="c0f0eac0-3c4b-40ad-aed4-72613d0ec602" providerId="ADAL" clId="{C2B18253-801A-4550-8D3C-C18BD80A1308}" dt="2023-09-28T03:54:33.988" v="51" actId="26606"/>
          <ac:picMkLst>
            <pc:docMk/>
            <pc:sldMk cId="1592033056" sldId="277"/>
            <ac:picMk id="14" creationId="{390A8114-40B2-06A6-22C6-D1B2C0E2B4A9}"/>
          </ac:picMkLst>
        </pc:picChg>
      </pc:sldChg>
      <pc:sldChg chg="addSp delSp modSp delDesignElem">
        <pc:chgData name="John Gathagu" userId="c0f0eac0-3c4b-40ad-aed4-72613d0ec602" providerId="ADAL" clId="{C2B18253-801A-4550-8D3C-C18BD80A1308}" dt="2023-09-28T03:50:37.967" v="21"/>
        <pc:sldMkLst>
          <pc:docMk/>
          <pc:sldMk cId="4128090242" sldId="278"/>
        </pc:sldMkLst>
        <pc:spChg chg="add del">
          <ac:chgData name="John Gathagu" userId="c0f0eac0-3c4b-40ad-aed4-72613d0ec602" providerId="ADAL" clId="{C2B18253-801A-4550-8D3C-C18BD80A1308}" dt="2023-09-28T03:50:37.967" v="21"/>
          <ac:spMkLst>
            <pc:docMk/>
            <pc:sldMk cId="4128090242" sldId="278"/>
            <ac:spMk id="16" creationId="{73DE2CFE-42F2-48F0-8706-5264E012B10C}"/>
          </ac:spMkLst>
        </pc:spChg>
        <pc:picChg chg="mod">
          <ac:chgData name="John Gathagu" userId="c0f0eac0-3c4b-40ad-aed4-72613d0ec602" providerId="ADAL" clId="{C2B18253-801A-4550-8D3C-C18BD80A1308}" dt="2023-09-28T03:50:37.967" v="21"/>
          <ac:picMkLst>
            <pc:docMk/>
            <pc:sldMk cId="4128090242" sldId="278"/>
            <ac:picMk id="6" creationId="{A79CB26D-E7EB-C937-9596-EF68E0D8B89E}"/>
          </ac:picMkLst>
        </pc:picChg>
      </pc:sldChg>
      <pc:sldChg chg="addSp delSp modSp delDesignElem">
        <pc:chgData name="John Gathagu" userId="c0f0eac0-3c4b-40ad-aed4-72613d0ec602" providerId="ADAL" clId="{C2B18253-801A-4550-8D3C-C18BD80A1308}" dt="2023-09-28T03:50:37.967" v="21"/>
        <pc:sldMkLst>
          <pc:docMk/>
          <pc:sldMk cId="1597638332" sldId="279"/>
        </pc:sldMkLst>
        <pc:spChg chg="mod">
          <ac:chgData name="John Gathagu" userId="c0f0eac0-3c4b-40ad-aed4-72613d0ec602" providerId="ADAL" clId="{C2B18253-801A-4550-8D3C-C18BD80A1308}" dt="2023-09-28T03:50:37.967" v="21"/>
          <ac:spMkLst>
            <pc:docMk/>
            <pc:sldMk cId="1597638332" sldId="279"/>
            <ac:spMk id="2" creationId="{2EFC5B34-6107-BF8C-C45A-B00CC457E015}"/>
          </ac:spMkLst>
        </pc:spChg>
        <pc:spChg chg="add del">
          <ac:chgData name="John Gathagu" userId="c0f0eac0-3c4b-40ad-aed4-72613d0ec602" providerId="ADAL" clId="{C2B18253-801A-4550-8D3C-C18BD80A1308}" dt="2023-09-28T03:50:37.967" v="21"/>
          <ac:spMkLst>
            <pc:docMk/>
            <pc:sldMk cId="1597638332" sldId="279"/>
            <ac:spMk id="13" creationId="{1BB867FF-FC45-48F7-8104-F89BE54909F1}"/>
          </ac:spMkLst>
        </pc:spChg>
        <pc:spChg chg="add del">
          <ac:chgData name="John Gathagu" userId="c0f0eac0-3c4b-40ad-aed4-72613d0ec602" providerId="ADAL" clId="{C2B18253-801A-4550-8D3C-C18BD80A1308}" dt="2023-09-28T03:50:37.967" v="21"/>
          <ac:spMkLst>
            <pc:docMk/>
            <pc:sldMk cId="1597638332" sldId="279"/>
            <ac:spMk id="15" creationId="{8BB56887-D0D5-4F0C-9E19-7247EB83C8B7}"/>
          </ac:spMkLst>
        </pc:spChg>
        <pc:spChg chg="add del">
          <ac:chgData name="John Gathagu" userId="c0f0eac0-3c4b-40ad-aed4-72613d0ec602" providerId="ADAL" clId="{C2B18253-801A-4550-8D3C-C18BD80A1308}" dt="2023-09-28T03:50:37.967" v="21"/>
          <ac:spMkLst>
            <pc:docMk/>
            <pc:sldMk cId="1597638332" sldId="279"/>
            <ac:spMk id="17" creationId="{081E4A58-353D-44AE-B2FC-2A74E2E400F7}"/>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ata3.xml.rels><?xml version="1.0" encoding="UTF-8" standalone="yes"?>
<Relationships xmlns="http://schemas.openxmlformats.org/package/2006/relationships"><Relationship Id="rId1" Type="http://schemas.openxmlformats.org/officeDocument/2006/relationships/hyperlink" Target="http://journals.sagepub.com/doi/full/10.1177/1525822X16639015"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3.xml.rels><?xml version="1.0" encoding="UTF-8" standalone="yes"?>
<Relationships xmlns="http://schemas.openxmlformats.org/package/2006/relationships"><Relationship Id="rId1" Type="http://schemas.openxmlformats.org/officeDocument/2006/relationships/hyperlink" Target="http://journals.sagepub.com/doi/full/10.1177/1525822X16639015"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B954EF-E3F5-43AB-8141-0511CE94433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31C6549-2D58-414C-A118-3BE834B494E4}">
      <dgm:prSet/>
      <dgm:spPr/>
      <dgm:t>
        <a:bodyPr/>
        <a:lstStyle/>
        <a:p>
          <a:r>
            <a:rPr lang="en-US" b="1" dirty="0"/>
            <a:t>Focus</a:t>
          </a:r>
          <a:r>
            <a:rPr lang="en-US" dirty="0"/>
            <a:t> – 8 to 12 people gather together and focus on several topics</a:t>
          </a:r>
        </a:p>
      </dgm:t>
    </dgm:pt>
    <dgm:pt modelId="{AE5A0094-4FA5-4ADF-ADCA-406770608B36}" type="parTrans" cxnId="{ECE5C0C1-9897-44CD-8EA2-F8B5EDCB6E40}">
      <dgm:prSet/>
      <dgm:spPr/>
      <dgm:t>
        <a:bodyPr/>
        <a:lstStyle/>
        <a:p>
          <a:endParaRPr lang="en-US"/>
        </a:p>
      </dgm:t>
    </dgm:pt>
    <dgm:pt modelId="{6ED937C6-32BD-4A50-BCE8-46B6E4D810CB}" type="sibTrans" cxnId="{ECE5C0C1-9897-44CD-8EA2-F8B5EDCB6E40}">
      <dgm:prSet/>
      <dgm:spPr/>
      <dgm:t>
        <a:bodyPr/>
        <a:lstStyle/>
        <a:p>
          <a:endParaRPr lang="en-US"/>
        </a:p>
      </dgm:t>
    </dgm:pt>
    <dgm:pt modelId="{E6A688D3-D051-4693-AB93-EB21BD28E4BD}">
      <dgm:prSet/>
      <dgm:spPr/>
      <dgm:t>
        <a:bodyPr/>
        <a:lstStyle/>
        <a:p>
          <a:r>
            <a:rPr lang="en-US" b="1" dirty="0"/>
            <a:t>Group</a:t>
          </a:r>
          <a:r>
            <a:rPr lang="en-US" dirty="0"/>
            <a:t> – All the participants are similar (for example, they are a group of village leaders, women, youth, fishers, farmers, or pastoralist)</a:t>
          </a:r>
        </a:p>
      </dgm:t>
    </dgm:pt>
    <dgm:pt modelId="{E037E672-32F3-4EA8-BA43-13C781D5499E}" type="parTrans" cxnId="{BCC6C393-BA3D-431A-B393-1CA2D095C494}">
      <dgm:prSet/>
      <dgm:spPr/>
      <dgm:t>
        <a:bodyPr/>
        <a:lstStyle/>
        <a:p>
          <a:endParaRPr lang="en-US"/>
        </a:p>
      </dgm:t>
    </dgm:pt>
    <dgm:pt modelId="{477ED32E-7A55-49CF-B53E-A82D4727E0E5}" type="sibTrans" cxnId="{BCC6C393-BA3D-431A-B393-1CA2D095C494}">
      <dgm:prSet/>
      <dgm:spPr/>
      <dgm:t>
        <a:bodyPr/>
        <a:lstStyle/>
        <a:p>
          <a:endParaRPr lang="en-US"/>
        </a:p>
      </dgm:t>
    </dgm:pt>
    <dgm:pt modelId="{85E5F579-80ED-4487-8D50-7759858E594C}">
      <dgm:prSet/>
      <dgm:spPr/>
      <dgm:t>
        <a:bodyPr/>
        <a:lstStyle/>
        <a:p>
          <a:r>
            <a:rPr lang="en-US" b="1" dirty="0"/>
            <a:t>Discussion</a:t>
          </a:r>
          <a:r>
            <a:rPr lang="en-US" dirty="0"/>
            <a:t> – 1.5 to 2 hours to discuss several topics</a:t>
          </a:r>
        </a:p>
      </dgm:t>
    </dgm:pt>
    <dgm:pt modelId="{884427D6-B7CD-4B2E-B984-DCBD1B4EBBC6}" type="parTrans" cxnId="{80979045-EC18-48F2-ACDD-10DBC9DCD0B4}">
      <dgm:prSet/>
      <dgm:spPr/>
      <dgm:t>
        <a:bodyPr/>
        <a:lstStyle/>
        <a:p>
          <a:endParaRPr lang="en-US"/>
        </a:p>
      </dgm:t>
    </dgm:pt>
    <dgm:pt modelId="{E23F128F-8617-43DB-8F23-4B208FFC3A14}" type="sibTrans" cxnId="{80979045-EC18-48F2-ACDD-10DBC9DCD0B4}">
      <dgm:prSet/>
      <dgm:spPr/>
      <dgm:t>
        <a:bodyPr/>
        <a:lstStyle/>
        <a:p>
          <a:endParaRPr lang="en-US"/>
        </a:p>
      </dgm:t>
    </dgm:pt>
    <dgm:pt modelId="{FD8A045F-C97D-47D3-949F-42557188A7E0}" type="pres">
      <dgm:prSet presAssocID="{8CB954EF-E3F5-43AB-8141-0511CE944330}" presName="root" presStyleCnt="0">
        <dgm:presLayoutVars>
          <dgm:dir/>
          <dgm:resizeHandles val="exact"/>
        </dgm:presLayoutVars>
      </dgm:prSet>
      <dgm:spPr/>
    </dgm:pt>
    <dgm:pt modelId="{964E730B-C11F-469B-8E47-962CEC302E72}" type="pres">
      <dgm:prSet presAssocID="{E31C6549-2D58-414C-A118-3BE834B494E4}" presName="compNode" presStyleCnt="0"/>
      <dgm:spPr/>
    </dgm:pt>
    <dgm:pt modelId="{E9BA21BF-02C7-40A6-958F-F4084BA6783C}" type="pres">
      <dgm:prSet presAssocID="{E31C6549-2D58-414C-A118-3BE834B494E4}" presName="bgRect" presStyleLbl="bgShp" presStyleIdx="0" presStyleCnt="3"/>
      <dgm:spPr/>
    </dgm:pt>
    <dgm:pt modelId="{E8B34C59-FA4A-4230-ADAA-1FA6C5002A4A}" type="pres">
      <dgm:prSet presAssocID="{E31C6549-2D58-414C-A118-3BE834B494E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EBE9DBBD-A6D7-47D0-A5E6-5597FE198246}" type="pres">
      <dgm:prSet presAssocID="{E31C6549-2D58-414C-A118-3BE834B494E4}" presName="spaceRect" presStyleCnt="0"/>
      <dgm:spPr/>
    </dgm:pt>
    <dgm:pt modelId="{9358CBAB-0A7B-4B48-ABE9-37F1D40B3B5C}" type="pres">
      <dgm:prSet presAssocID="{E31C6549-2D58-414C-A118-3BE834B494E4}" presName="parTx" presStyleLbl="revTx" presStyleIdx="0" presStyleCnt="3">
        <dgm:presLayoutVars>
          <dgm:chMax val="0"/>
          <dgm:chPref val="0"/>
        </dgm:presLayoutVars>
      </dgm:prSet>
      <dgm:spPr/>
    </dgm:pt>
    <dgm:pt modelId="{E00CFE57-D466-4ADA-AEB5-1F0801271EF6}" type="pres">
      <dgm:prSet presAssocID="{6ED937C6-32BD-4A50-BCE8-46B6E4D810CB}" presName="sibTrans" presStyleCnt="0"/>
      <dgm:spPr/>
    </dgm:pt>
    <dgm:pt modelId="{0182378F-6C76-4F35-8F31-18A30F1292A0}" type="pres">
      <dgm:prSet presAssocID="{E6A688D3-D051-4693-AB93-EB21BD28E4BD}" presName="compNode" presStyleCnt="0"/>
      <dgm:spPr/>
    </dgm:pt>
    <dgm:pt modelId="{5650D89A-0259-4352-9930-F8C0D75D5601}" type="pres">
      <dgm:prSet presAssocID="{E6A688D3-D051-4693-AB93-EB21BD28E4BD}" presName="bgRect" presStyleLbl="bgShp" presStyleIdx="1" presStyleCnt="3"/>
      <dgm:spPr/>
    </dgm:pt>
    <dgm:pt modelId="{852C3175-84B7-4345-A1AC-302CFB87CB36}" type="pres">
      <dgm:prSet presAssocID="{E6A688D3-D051-4693-AB93-EB21BD28E4B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roup of people with solid fill"/>
        </a:ext>
      </dgm:extLst>
    </dgm:pt>
    <dgm:pt modelId="{B85ADBB5-0CD0-4EE1-A676-0327B18B3D2D}" type="pres">
      <dgm:prSet presAssocID="{E6A688D3-D051-4693-AB93-EB21BD28E4BD}" presName="spaceRect" presStyleCnt="0"/>
      <dgm:spPr/>
    </dgm:pt>
    <dgm:pt modelId="{599C355B-5DAE-4680-AE62-FF8D12B6B2CE}" type="pres">
      <dgm:prSet presAssocID="{E6A688D3-D051-4693-AB93-EB21BD28E4BD}" presName="parTx" presStyleLbl="revTx" presStyleIdx="1" presStyleCnt="3">
        <dgm:presLayoutVars>
          <dgm:chMax val="0"/>
          <dgm:chPref val="0"/>
        </dgm:presLayoutVars>
      </dgm:prSet>
      <dgm:spPr/>
    </dgm:pt>
    <dgm:pt modelId="{F149BBBD-8C7B-4BB6-AC32-03CEF40E96B9}" type="pres">
      <dgm:prSet presAssocID="{477ED32E-7A55-49CF-B53E-A82D4727E0E5}" presName="sibTrans" presStyleCnt="0"/>
      <dgm:spPr/>
    </dgm:pt>
    <dgm:pt modelId="{D66DB838-D7FA-4086-B5AA-320ADB74A97C}" type="pres">
      <dgm:prSet presAssocID="{85E5F579-80ED-4487-8D50-7759858E594C}" presName="compNode" presStyleCnt="0"/>
      <dgm:spPr/>
    </dgm:pt>
    <dgm:pt modelId="{DD051E90-1A08-42BD-A581-504EF61C251C}" type="pres">
      <dgm:prSet presAssocID="{85E5F579-80ED-4487-8D50-7759858E594C}" presName="bgRect" presStyleLbl="bgShp" presStyleIdx="2" presStyleCnt="3"/>
      <dgm:spPr/>
    </dgm:pt>
    <dgm:pt modelId="{3EF28A95-D536-43F3-AA91-3C0A3936EFEB}" type="pres">
      <dgm:prSet presAssocID="{85E5F579-80ED-4487-8D50-7759858E594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89961A99-9120-44C1-9D28-AFFC6985B192}" type="pres">
      <dgm:prSet presAssocID="{85E5F579-80ED-4487-8D50-7759858E594C}" presName="spaceRect" presStyleCnt="0"/>
      <dgm:spPr/>
    </dgm:pt>
    <dgm:pt modelId="{E4312E1C-F441-4939-A467-9147843B3107}" type="pres">
      <dgm:prSet presAssocID="{85E5F579-80ED-4487-8D50-7759858E594C}" presName="parTx" presStyleLbl="revTx" presStyleIdx="2" presStyleCnt="3">
        <dgm:presLayoutVars>
          <dgm:chMax val="0"/>
          <dgm:chPref val="0"/>
        </dgm:presLayoutVars>
      </dgm:prSet>
      <dgm:spPr/>
    </dgm:pt>
  </dgm:ptLst>
  <dgm:cxnLst>
    <dgm:cxn modelId="{80979045-EC18-48F2-ACDD-10DBC9DCD0B4}" srcId="{8CB954EF-E3F5-43AB-8141-0511CE944330}" destId="{85E5F579-80ED-4487-8D50-7759858E594C}" srcOrd="2" destOrd="0" parTransId="{884427D6-B7CD-4B2E-B984-DCBD1B4EBBC6}" sibTransId="{E23F128F-8617-43DB-8F23-4B208FFC3A14}"/>
    <dgm:cxn modelId="{D790BE75-A581-4802-8E03-4D83A53AD424}" type="presOf" srcId="{E6A688D3-D051-4693-AB93-EB21BD28E4BD}" destId="{599C355B-5DAE-4680-AE62-FF8D12B6B2CE}" srcOrd="0" destOrd="0" presId="urn:microsoft.com/office/officeart/2018/2/layout/IconVerticalSolidList"/>
    <dgm:cxn modelId="{FF28E478-3C50-461E-8EE4-D9F0144DAE00}" type="presOf" srcId="{E31C6549-2D58-414C-A118-3BE834B494E4}" destId="{9358CBAB-0A7B-4B48-ABE9-37F1D40B3B5C}" srcOrd="0" destOrd="0" presId="urn:microsoft.com/office/officeart/2018/2/layout/IconVerticalSolidList"/>
    <dgm:cxn modelId="{BCC6C393-BA3D-431A-B393-1CA2D095C494}" srcId="{8CB954EF-E3F5-43AB-8141-0511CE944330}" destId="{E6A688D3-D051-4693-AB93-EB21BD28E4BD}" srcOrd="1" destOrd="0" parTransId="{E037E672-32F3-4EA8-BA43-13C781D5499E}" sibTransId="{477ED32E-7A55-49CF-B53E-A82D4727E0E5}"/>
    <dgm:cxn modelId="{ECE5C0C1-9897-44CD-8EA2-F8B5EDCB6E40}" srcId="{8CB954EF-E3F5-43AB-8141-0511CE944330}" destId="{E31C6549-2D58-414C-A118-3BE834B494E4}" srcOrd="0" destOrd="0" parTransId="{AE5A0094-4FA5-4ADF-ADCA-406770608B36}" sibTransId="{6ED937C6-32BD-4A50-BCE8-46B6E4D810CB}"/>
    <dgm:cxn modelId="{5DB130E3-B84C-464E-96CE-898D50707293}" type="presOf" srcId="{8CB954EF-E3F5-43AB-8141-0511CE944330}" destId="{FD8A045F-C97D-47D3-949F-42557188A7E0}" srcOrd="0" destOrd="0" presId="urn:microsoft.com/office/officeart/2018/2/layout/IconVerticalSolidList"/>
    <dgm:cxn modelId="{C4FC7EFA-F30F-4F22-8984-096078295803}" type="presOf" srcId="{85E5F579-80ED-4487-8D50-7759858E594C}" destId="{E4312E1C-F441-4939-A467-9147843B3107}" srcOrd="0" destOrd="0" presId="urn:microsoft.com/office/officeart/2018/2/layout/IconVerticalSolidList"/>
    <dgm:cxn modelId="{56F16388-DE73-43F8-802C-FD31BD1C00C5}" type="presParOf" srcId="{FD8A045F-C97D-47D3-949F-42557188A7E0}" destId="{964E730B-C11F-469B-8E47-962CEC302E72}" srcOrd="0" destOrd="0" presId="urn:microsoft.com/office/officeart/2018/2/layout/IconVerticalSolidList"/>
    <dgm:cxn modelId="{865EF77B-BE63-4DE1-AA1B-DF0CBF0BB935}" type="presParOf" srcId="{964E730B-C11F-469B-8E47-962CEC302E72}" destId="{E9BA21BF-02C7-40A6-958F-F4084BA6783C}" srcOrd="0" destOrd="0" presId="urn:microsoft.com/office/officeart/2018/2/layout/IconVerticalSolidList"/>
    <dgm:cxn modelId="{72BBA6C8-10AA-49BA-AAE0-C90A645AE9B0}" type="presParOf" srcId="{964E730B-C11F-469B-8E47-962CEC302E72}" destId="{E8B34C59-FA4A-4230-ADAA-1FA6C5002A4A}" srcOrd="1" destOrd="0" presId="urn:microsoft.com/office/officeart/2018/2/layout/IconVerticalSolidList"/>
    <dgm:cxn modelId="{5208BED9-73DC-482F-B4FF-6B315D06B817}" type="presParOf" srcId="{964E730B-C11F-469B-8E47-962CEC302E72}" destId="{EBE9DBBD-A6D7-47D0-A5E6-5597FE198246}" srcOrd="2" destOrd="0" presId="urn:microsoft.com/office/officeart/2018/2/layout/IconVerticalSolidList"/>
    <dgm:cxn modelId="{67024C38-96F5-45CB-8625-66DD04948D89}" type="presParOf" srcId="{964E730B-C11F-469B-8E47-962CEC302E72}" destId="{9358CBAB-0A7B-4B48-ABE9-37F1D40B3B5C}" srcOrd="3" destOrd="0" presId="urn:microsoft.com/office/officeart/2018/2/layout/IconVerticalSolidList"/>
    <dgm:cxn modelId="{4F1B27D0-D30B-4EC2-8B5D-39FF8E31DC47}" type="presParOf" srcId="{FD8A045F-C97D-47D3-949F-42557188A7E0}" destId="{E00CFE57-D466-4ADA-AEB5-1F0801271EF6}" srcOrd="1" destOrd="0" presId="urn:microsoft.com/office/officeart/2018/2/layout/IconVerticalSolidList"/>
    <dgm:cxn modelId="{6A4C9205-60C1-4A39-A1A0-4977EB20CB43}" type="presParOf" srcId="{FD8A045F-C97D-47D3-949F-42557188A7E0}" destId="{0182378F-6C76-4F35-8F31-18A30F1292A0}" srcOrd="2" destOrd="0" presId="urn:microsoft.com/office/officeart/2018/2/layout/IconVerticalSolidList"/>
    <dgm:cxn modelId="{7688ABEB-B8F9-4436-A45A-5C821CF45192}" type="presParOf" srcId="{0182378F-6C76-4F35-8F31-18A30F1292A0}" destId="{5650D89A-0259-4352-9930-F8C0D75D5601}" srcOrd="0" destOrd="0" presId="urn:microsoft.com/office/officeart/2018/2/layout/IconVerticalSolidList"/>
    <dgm:cxn modelId="{6E751C47-310C-4057-88E4-4B4D5C392CF6}" type="presParOf" srcId="{0182378F-6C76-4F35-8F31-18A30F1292A0}" destId="{852C3175-84B7-4345-A1AC-302CFB87CB36}" srcOrd="1" destOrd="0" presId="urn:microsoft.com/office/officeart/2018/2/layout/IconVerticalSolidList"/>
    <dgm:cxn modelId="{CAF4E84E-0CED-4C4D-A4B5-7D4292FAC083}" type="presParOf" srcId="{0182378F-6C76-4F35-8F31-18A30F1292A0}" destId="{B85ADBB5-0CD0-4EE1-A676-0327B18B3D2D}" srcOrd="2" destOrd="0" presId="urn:microsoft.com/office/officeart/2018/2/layout/IconVerticalSolidList"/>
    <dgm:cxn modelId="{351A9335-53B2-433A-8EB0-C0757B92D352}" type="presParOf" srcId="{0182378F-6C76-4F35-8F31-18A30F1292A0}" destId="{599C355B-5DAE-4680-AE62-FF8D12B6B2CE}" srcOrd="3" destOrd="0" presId="urn:microsoft.com/office/officeart/2018/2/layout/IconVerticalSolidList"/>
    <dgm:cxn modelId="{BBFD89F7-E22D-4409-B84B-7A6332851D33}" type="presParOf" srcId="{FD8A045F-C97D-47D3-949F-42557188A7E0}" destId="{F149BBBD-8C7B-4BB6-AC32-03CEF40E96B9}" srcOrd="3" destOrd="0" presId="urn:microsoft.com/office/officeart/2018/2/layout/IconVerticalSolidList"/>
    <dgm:cxn modelId="{6B290531-4E23-423D-8E46-3574181C0D79}" type="presParOf" srcId="{FD8A045F-C97D-47D3-949F-42557188A7E0}" destId="{D66DB838-D7FA-4086-B5AA-320ADB74A97C}" srcOrd="4" destOrd="0" presId="urn:microsoft.com/office/officeart/2018/2/layout/IconVerticalSolidList"/>
    <dgm:cxn modelId="{F94EC138-A656-4115-A4B1-75D08F32754C}" type="presParOf" srcId="{D66DB838-D7FA-4086-B5AA-320ADB74A97C}" destId="{DD051E90-1A08-42BD-A581-504EF61C251C}" srcOrd="0" destOrd="0" presId="urn:microsoft.com/office/officeart/2018/2/layout/IconVerticalSolidList"/>
    <dgm:cxn modelId="{A25C79A8-22DB-40A0-832B-5530BFCBEB64}" type="presParOf" srcId="{D66DB838-D7FA-4086-B5AA-320ADB74A97C}" destId="{3EF28A95-D536-43F3-AA91-3C0A3936EFEB}" srcOrd="1" destOrd="0" presId="urn:microsoft.com/office/officeart/2018/2/layout/IconVerticalSolidList"/>
    <dgm:cxn modelId="{1F341A41-BE5B-49F0-8A70-E54A601ED1DE}" type="presParOf" srcId="{D66DB838-D7FA-4086-B5AA-320ADB74A97C}" destId="{89961A99-9120-44C1-9D28-AFFC6985B192}" srcOrd="2" destOrd="0" presId="urn:microsoft.com/office/officeart/2018/2/layout/IconVerticalSolidList"/>
    <dgm:cxn modelId="{30B730E8-18D3-4D38-8F1E-844424387AE7}" type="presParOf" srcId="{D66DB838-D7FA-4086-B5AA-320ADB74A97C}" destId="{E4312E1C-F441-4939-A467-9147843B310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31BD8C-6EBF-4303-853E-6F182755BC2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09F229F-CA97-4737-A2C6-89B63A0F0032}">
      <dgm:prSet/>
      <dgm:spPr/>
      <dgm:t>
        <a:bodyPr/>
        <a:lstStyle/>
        <a:p>
          <a:pPr>
            <a:lnSpc>
              <a:spcPct val="100000"/>
            </a:lnSpc>
          </a:pPr>
          <a:r>
            <a:rPr lang="en-US" dirty="0"/>
            <a:t>When you have a short time and not much money but want to know what has changed and why</a:t>
          </a:r>
        </a:p>
      </dgm:t>
    </dgm:pt>
    <dgm:pt modelId="{BF580C15-F4F2-4A52-B7E7-163751271220}" type="parTrans" cxnId="{D10D33F3-FECF-45BA-95E0-A40A9A01CACD}">
      <dgm:prSet/>
      <dgm:spPr/>
      <dgm:t>
        <a:bodyPr/>
        <a:lstStyle/>
        <a:p>
          <a:endParaRPr lang="en-US"/>
        </a:p>
      </dgm:t>
    </dgm:pt>
    <dgm:pt modelId="{E7140460-C35F-4591-B580-79DBFADC8165}" type="sibTrans" cxnId="{D10D33F3-FECF-45BA-95E0-A40A9A01CACD}">
      <dgm:prSet/>
      <dgm:spPr/>
      <dgm:t>
        <a:bodyPr/>
        <a:lstStyle/>
        <a:p>
          <a:endParaRPr lang="en-US"/>
        </a:p>
      </dgm:t>
    </dgm:pt>
    <dgm:pt modelId="{92535A35-1B68-46A7-BCAE-941015E4EAA0}">
      <dgm:prSet/>
      <dgm:spPr/>
      <dgm:t>
        <a:bodyPr/>
        <a:lstStyle/>
        <a:p>
          <a:pPr>
            <a:lnSpc>
              <a:spcPct val="100000"/>
            </a:lnSpc>
          </a:pPr>
          <a:r>
            <a:rPr lang="en-US" dirty="0"/>
            <a:t>Can tell you the directionality of a change (positive or negative) but not the magnitude of the change (how large)</a:t>
          </a:r>
        </a:p>
      </dgm:t>
    </dgm:pt>
    <dgm:pt modelId="{B755F56F-B09B-42E0-BC7D-78810CEE1D47}" type="parTrans" cxnId="{9FC58CB8-0150-44C4-907A-92ED43352B21}">
      <dgm:prSet/>
      <dgm:spPr/>
      <dgm:t>
        <a:bodyPr/>
        <a:lstStyle/>
        <a:p>
          <a:endParaRPr lang="en-US"/>
        </a:p>
      </dgm:t>
    </dgm:pt>
    <dgm:pt modelId="{2B4E790A-7AB5-4FC6-9727-55F42B66A654}" type="sibTrans" cxnId="{9FC58CB8-0150-44C4-907A-92ED43352B21}">
      <dgm:prSet/>
      <dgm:spPr/>
      <dgm:t>
        <a:bodyPr/>
        <a:lstStyle/>
        <a:p>
          <a:endParaRPr lang="en-US"/>
        </a:p>
      </dgm:t>
    </dgm:pt>
    <dgm:pt modelId="{1F908530-B0F3-4385-BAFF-348F0B2F716A}">
      <dgm:prSet/>
      <dgm:spPr/>
      <dgm:t>
        <a:bodyPr/>
        <a:lstStyle/>
        <a:p>
          <a:pPr>
            <a:lnSpc>
              <a:spcPct val="100000"/>
            </a:lnSpc>
          </a:pPr>
          <a:r>
            <a:rPr lang="en-US"/>
            <a:t>Good for understanding the “how” and the “why”</a:t>
          </a:r>
        </a:p>
      </dgm:t>
    </dgm:pt>
    <dgm:pt modelId="{ACEFC4AA-845B-46A5-BC3F-E04191666AF8}" type="parTrans" cxnId="{D6D903BE-1D33-4EC6-91F9-44A37F89CA7B}">
      <dgm:prSet/>
      <dgm:spPr/>
      <dgm:t>
        <a:bodyPr/>
        <a:lstStyle/>
        <a:p>
          <a:endParaRPr lang="en-US"/>
        </a:p>
      </dgm:t>
    </dgm:pt>
    <dgm:pt modelId="{6D84350B-8ADE-4022-94D3-43AFB4AEEEF5}" type="sibTrans" cxnId="{D6D903BE-1D33-4EC6-91F9-44A37F89CA7B}">
      <dgm:prSet/>
      <dgm:spPr/>
      <dgm:t>
        <a:bodyPr/>
        <a:lstStyle/>
        <a:p>
          <a:endParaRPr lang="en-US"/>
        </a:p>
      </dgm:t>
    </dgm:pt>
    <dgm:pt modelId="{E1E9BCF5-8BE3-4EDA-97C2-9E05C01B7211}">
      <dgm:prSet/>
      <dgm:spPr/>
      <dgm:t>
        <a:bodyPr/>
        <a:lstStyle/>
        <a:p>
          <a:pPr>
            <a:lnSpc>
              <a:spcPct val="100000"/>
            </a:lnSpc>
          </a:pPr>
          <a:r>
            <a:rPr lang="en-US"/>
            <a:t>Good for understanding surprising results in a household survey</a:t>
          </a:r>
        </a:p>
      </dgm:t>
    </dgm:pt>
    <dgm:pt modelId="{34B00AEC-F207-4183-9885-7312216E80BC}" type="parTrans" cxnId="{20041B23-A627-49E3-8254-3E813A69E6D6}">
      <dgm:prSet/>
      <dgm:spPr/>
      <dgm:t>
        <a:bodyPr/>
        <a:lstStyle/>
        <a:p>
          <a:endParaRPr lang="en-US"/>
        </a:p>
      </dgm:t>
    </dgm:pt>
    <dgm:pt modelId="{5836F7E2-C0B4-4396-9690-B61EE20D80DE}" type="sibTrans" cxnId="{20041B23-A627-49E3-8254-3E813A69E6D6}">
      <dgm:prSet/>
      <dgm:spPr/>
      <dgm:t>
        <a:bodyPr/>
        <a:lstStyle/>
        <a:p>
          <a:endParaRPr lang="en-US"/>
        </a:p>
      </dgm:t>
    </dgm:pt>
    <dgm:pt modelId="{983780B2-6245-4E0E-9D2C-AAEB1939E31E}">
      <dgm:prSet/>
      <dgm:spPr/>
      <dgm:t>
        <a:bodyPr/>
        <a:lstStyle/>
        <a:p>
          <a:pPr>
            <a:lnSpc>
              <a:spcPct val="100000"/>
            </a:lnSpc>
          </a:pPr>
          <a:r>
            <a:rPr lang="en-US"/>
            <a:t>Good for scoping a topic that you want to do more research on such as deciding what sensitive topics to include in the household survey</a:t>
          </a:r>
        </a:p>
      </dgm:t>
    </dgm:pt>
    <dgm:pt modelId="{7BD7E576-1583-402E-B4FF-9AA58FF5E1E8}" type="parTrans" cxnId="{70F8B717-AFF1-4FB1-8D4E-16055BC8A3E4}">
      <dgm:prSet/>
      <dgm:spPr/>
      <dgm:t>
        <a:bodyPr/>
        <a:lstStyle/>
        <a:p>
          <a:endParaRPr lang="en-US"/>
        </a:p>
      </dgm:t>
    </dgm:pt>
    <dgm:pt modelId="{FE5C34CF-8155-4779-8A46-460CD5183A16}" type="sibTrans" cxnId="{70F8B717-AFF1-4FB1-8D4E-16055BC8A3E4}">
      <dgm:prSet/>
      <dgm:spPr/>
      <dgm:t>
        <a:bodyPr/>
        <a:lstStyle/>
        <a:p>
          <a:endParaRPr lang="en-US"/>
        </a:p>
      </dgm:t>
    </dgm:pt>
    <dgm:pt modelId="{D26898BF-0E2C-3E45-810E-EB6A7BB07253}" type="pres">
      <dgm:prSet presAssocID="{E731BD8C-6EBF-4303-853E-6F182755BC23}" presName="linear" presStyleCnt="0">
        <dgm:presLayoutVars>
          <dgm:animLvl val="lvl"/>
          <dgm:resizeHandles val="exact"/>
        </dgm:presLayoutVars>
      </dgm:prSet>
      <dgm:spPr/>
    </dgm:pt>
    <dgm:pt modelId="{1AF08002-9689-6549-AB37-E227F8FE59E6}" type="pres">
      <dgm:prSet presAssocID="{509F229F-CA97-4737-A2C6-89B63A0F0032}" presName="parentText" presStyleLbl="node1" presStyleIdx="0" presStyleCnt="5">
        <dgm:presLayoutVars>
          <dgm:chMax val="0"/>
          <dgm:bulletEnabled val="1"/>
        </dgm:presLayoutVars>
      </dgm:prSet>
      <dgm:spPr/>
    </dgm:pt>
    <dgm:pt modelId="{5199C961-0DBF-F548-AA99-8EAAD8C4C033}" type="pres">
      <dgm:prSet presAssocID="{E7140460-C35F-4591-B580-79DBFADC8165}" presName="spacer" presStyleCnt="0"/>
      <dgm:spPr/>
    </dgm:pt>
    <dgm:pt modelId="{0C47A2A4-0E9B-5240-A7AC-40538F434F45}" type="pres">
      <dgm:prSet presAssocID="{1F908530-B0F3-4385-BAFF-348F0B2F716A}" presName="parentText" presStyleLbl="node1" presStyleIdx="1" presStyleCnt="5">
        <dgm:presLayoutVars>
          <dgm:chMax val="0"/>
          <dgm:bulletEnabled val="1"/>
        </dgm:presLayoutVars>
      </dgm:prSet>
      <dgm:spPr/>
    </dgm:pt>
    <dgm:pt modelId="{5CC6197A-2C9F-A242-8041-6F379CAEF6D4}" type="pres">
      <dgm:prSet presAssocID="{6D84350B-8ADE-4022-94D3-43AFB4AEEEF5}" presName="spacer" presStyleCnt="0"/>
      <dgm:spPr/>
    </dgm:pt>
    <dgm:pt modelId="{F879F5C2-A16F-D14E-84DA-A0B6C086C551}" type="pres">
      <dgm:prSet presAssocID="{92535A35-1B68-46A7-BCAE-941015E4EAA0}" presName="parentText" presStyleLbl="node1" presStyleIdx="2" presStyleCnt="5">
        <dgm:presLayoutVars>
          <dgm:chMax val="0"/>
          <dgm:bulletEnabled val="1"/>
        </dgm:presLayoutVars>
      </dgm:prSet>
      <dgm:spPr/>
    </dgm:pt>
    <dgm:pt modelId="{0A1F94BA-C0A4-5A45-B1A2-7931B258EEB3}" type="pres">
      <dgm:prSet presAssocID="{2B4E790A-7AB5-4FC6-9727-55F42B66A654}" presName="spacer" presStyleCnt="0"/>
      <dgm:spPr/>
    </dgm:pt>
    <dgm:pt modelId="{34E9C13B-48A5-BF48-A835-EDBDF5CCD140}" type="pres">
      <dgm:prSet presAssocID="{E1E9BCF5-8BE3-4EDA-97C2-9E05C01B7211}" presName="parentText" presStyleLbl="node1" presStyleIdx="3" presStyleCnt="5">
        <dgm:presLayoutVars>
          <dgm:chMax val="0"/>
          <dgm:bulletEnabled val="1"/>
        </dgm:presLayoutVars>
      </dgm:prSet>
      <dgm:spPr/>
    </dgm:pt>
    <dgm:pt modelId="{C44206F6-8BE7-4A44-9BE8-E5896FD7C93F}" type="pres">
      <dgm:prSet presAssocID="{5836F7E2-C0B4-4396-9690-B61EE20D80DE}" presName="spacer" presStyleCnt="0"/>
      <dgm:spPr/>
    </dgm:pt>
    <dgm:pt modelId="{320FBC4D-F31A-ED43-98FB-7DEAE615AFB3}" type="pres">
      <dgm:prSet presAssocID="{983780B2-6245-4E0E-9D2C-AAEB1939E31E}" presName="parentText" presStyleLbl="node1" presStyleIdx="4" presStyleCnt="5">
        <dgm:presLayoutVars>
          <dgm:chMax val="0"/>
          <dgm:bulletEnabled val="1"/>
        </dgm:presLayoutVars>
      </dgm:prSet>
      <dgm:spPr/>
    </dgm:pt>
  </dgm:ptLst>
  <dgm:cxnLst>
    <dgm:cxn modelId="{70F8B717-AFF1-4FB1-8D4E-16055BC8A3E4}" srcId="{E731BD8C-6EBF-4303-853E-6F182755BC23}" destId="{983780B2-6245-4E0E-9D2C-AAEB1939E31E}" srcOrd="4" destOrd="0" parTransId="{7BD7E576-1583-402E-B4FF-9AA58FF5E1E8}" sibTransId="{FE5C34CF-8155-4779-8A46-460CD5183A16}"/>
    <dgm:cxn modelId="{20041B23-A627-49E3-8254-3E813A69E6D6}" srcId="{E731BD8C-6EBF-4303-853E-6F182755BC23}" destId="{E1E9BCF5-8BE3-4EDA-97C2-9E05C01B7211}" srcOrd="3" destOrd="0" parTransId="{34B00AEC-F207-4183-9885-7312216E80BC}" sibTransId="{5836F7E2-C0B4-4396-9690-B61EE20D80DE}"/>
    <dgm:cxn modelId="{6A326828-F586-427D-975F-4DB5952B48BC}" type="presOf" srcId="{1F908530-B0F3-4385-BAFF-348F0B2F716A}" destId="{0C47A2A4-0E9B-5240-A7AC-40538F434F45}" srcOrd="0" destOrd="0" presId="urn:microsoft.com/office/officeart/2005/8/layout/vList2"/>
    <dgm:cxn modelId="{918CEC51-6D62-4B02-B178-EE5A68D37099}" type="presOf" srcId="{509F229F-CA97-4737-A2C6-89B63A0F0032}" destId="{1AF08002-9689-6549-AB37-E227F8FE59E6}" srcOrd="0" destOrd="0" presId="urn:microsoft.com/office/officeart/2005/8/layout/vList2"/>
    <dgm:cxn modelId="{23C8638B-E34D-4F48-B25E-7056C175F869}" type="presOf" srcId="{E731BD8C-6EBF-4303-853E-6F182755BC23}" destId="{D26898BF-0E2C-3E45-810E-EB6A7BB07253}" srcOrd="0" destOrd="0" presId="urn:microsoft.com/office/officeart/2005/8/layout/vList2"/>
    <dgm:cxn modelId="{9FC58CB8-0150-44C4-907A-92ED43352B21}" srcId="{E731BD8C-6EBF-4303-853E-6F182755BC23}" destId="{92535A35-1B68-46A7-BCAE-941015E4EAA0}" srcOrd="2" destOrd="0" parTransId="{B755F56F-B09B-42E0-BC7D-78810CEE1D47}" sibTransId="{2B4E790A-7AB5-4FC6-9727-55F42B66A654}"/>
    <dgm:cxn modelId="{D6D903BE-1D33-4EC6-91F9-44A37F89CA7B}" srcId="{E731BD8C-6EBF-4303-853E-6F182755BC23}" destId="{1F908530-B0F3-4385-BAFF-348F0B2F716A}" srcOrd="1" destOrd="0" parTransId="{ACEFC4AA-845B-46A5-BC3F-E04191666AF8}" sibTransId="{6D84350B-8ADE-4022-94D3-43AFB4AEEEF5}"/>
    <dgm:cxn modelId="{30D2D1C1-6E06-43C7-9D40-DB01031D8EC0}" type="presOf" srcId="{92535A35-1B68-46A7-BCAE-941015E4EAA0}" destId="{F879F5C2-A16F-D14E-84DA-A0B6C086C551}" srcOrd="0" destOrd="0" presId="urn:microsoft.com/office/officeart/2005/8/layout/vList2"/>
    <dgm:cxn modelId="{6FF674C9-803E-44F0-800C-FCED3CB50F35}" type="presOf" srcId="{983780B2-6245-4E0E-9D2C-AAEB1939E31E}" destId="{320FBC4D-F31A-ED43-98FB-7DEAE615AFB3}" srcOrd="0" destOrd="0" presId="urn:microsoft.com/office/officeart/2005/8/layout/vList2"/>
    <dgm:cxn modelId="{2AC040F1-5462-4BEF-A715-A7F4B1F6E9D9}" type="presOf" srcId="{E1E9BCF5-8BE3-4EDA-97C2-9E05C01B7211}" destId="{34E9C13B-48A5-BF48-A835-EDBDF5CCD140}" srcOrd="0" destOrd="0" presId="urn:microsoft.com/office/officeart/2005/8/layout/vList2"/>
    <dgm:cxn modelId="{D10D33F3-FECF-45BA-95E0-A40A9A01CACD}" srcId="{E731BD8C-6EBF-4303-853E-6F182755BC23}" destId="{509F229F-CA97-4737-A2C6-89B63A0F0032}" srcOrd="0" destOrd="0" parTransId="{BF580C15-F4F2-4A52-B7E7-163751271220}" sibTransId="{E7140460-C35F-4591-B580-79DBFADC8165}"/>
    <dgm:cxn modelId="{A08687ED-04D3-4BFA-8EC4-FF31A42C7A54}" type="presParOf" srcId="{D26898BF-0E2C-3E45-810E-EB6A7BB07253}" destId="{1AF08002-9689-6549-AB37-E227F8FE59E6}" srcOrd="0" destOrd="0" presId="urn:microsoft.com/office/officeart/2005/8/layout/vList2"/>
    <dgm:cxn modelId="{4E51FC29-7C40-48B6-9E85-92E705ABC8FC}" type="presParOf" srcId="{D26898BF-0E2C-3E45-810E-EB6A7BB07253}" destId="{5199C961-0DBF-F548-AA99-8EAAD8C4C033}" srcOrd="1" destOrd="0" presId="urn:microsoft.com/office/officeart/2005/8/layout/vList2"/>
    <dgm:cxn modelId="{3C73489E-75D4-4C27-8C4F-00A535D3E6BF}" type="presParOf" srcId="{D26898BF-0E2C-3E45-810E-EB6A7BB07253}" destId="{0C47A2A4-0E9B-5240-A7AC-40538F434F45}" srcOrd="2" destOrd="0" presId="urn:microsoft.com/office/officeart/2005/8/layout/vList2"/>
    <dgm:cxn modelId="{A7303A47-B74D-49D2-8D00-1EE7ADA0D620}" type="presParOf" srcId="{D26898BF-0E2C-3E45-810E-EB6A7BB07253}" destId="{5CC6197A-2C9F-A242-8041-6F379CAEF6D4}" srcOrd="3" destOrd="0" presId="urn:microsoft.com/office/officeart/2005/8/layout/vList2"/>
    <dgm:cxn modelId="{90996C9F-9FE7-43B1-9C3F-81C894F56E99}" type="presParOf" srcId="{D26898BF-0E2C-3E45-810E-EB6A7BB07253}" destId="{F879F5C2-A16F-D14E-84DA-A0B6C086C551}" srcOrd="4" destOrd="0" presId="urn:microsoft.com/office/officeart/2005/8/layout/vList2"/>
    <dgm:cxn modelId="{055B56A8-31A6-4310-BB9F-1304C8FFD30B}" type="presParOf" srcId="{D26898BF-0E2C-3E45-810E-EB6A7BB07253}" destId="{0A1F94BA-C0A4-5A45-B1A2-7931B258EEB3}" srcOrd="5" destOrd="0" presId="urn:microsoft.com/office/officeart/2005/8/layout/vList2"/>
    <dgm:cxn modelId="{657CF774-38A9-4471-B9F8-AAE182FE54FB}" type="presParOf" srcId="{D26898BF-0E2C-3E45-810E-EB6A7BB07253}" destId="{34E9C13B-48A5-BF48-A835-EDBDF5CCD140}" srcOrd="6" destOrd="0" presId="urn:microsoft.com/office/officeart/2005/8/layout/vList2"/>
    <dgm:cxn modelId="{5B109763-E3B0-4639-BECD-DAA310B5E731}" type="presParOf" srcId="{D26898BF-0E2C-3E45-810E-EB6A7BB07253}" destId="{C44206F6-8BE7-4A44-9BE8-E5896FD7C93F}" srcOrd="7" destOrd="0" presId="urn:microsoft.com/office/officeart/2005/8/layout/vList2"/>
    <dgm:cxn modelId="{9B27345D-5109-4B60-8DF5-2176E7A76274}" type="presParOf" srcId="{D26898BF-0E2C-3E45-810E-EB6A7BB07253}" destId="{320FBC4D-F31A-ED43-98FB-7DEAE615AFB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3987B1-2EF1-47ED-ACD2-80E3DFD04C8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B1E647B-214E-4387-8AC3-2A7C45B90A9F}">
      <dgm:prSet/>
      <dgm:spPr/>
      <dgm:t>
        <a:bodyPr/>
        <a:lstStyle/>
        <a:p>
          <a:r>
            <a:rPr lang="en-US"/>
            <a:t>It usually takes from </a:t>
          </a:r>
          <a:r>
            <a:rPr lang="en-US" u="sng">
              <a:hlinkClick xmlns:r="http://schemas.openxmlformats.org/officeDocument/2006/relationships" r:id="rId1"/>
            </a:rPr>
            <a:t>three to six</a:t>
          </a:r>
          <a:r>
            <a:rPr lang="en-US"/>
            <a:t> focus groups to elicit 90% of local themes.</a:t>
          </a:r>
        </a:p>
      </dgm:t>
    </dgm:pt>
    <dgm:pt modelId="{C1A1532C-A790-4DF5-9B26-24ED0848302D}" type="parTrans" cxnId="{ACBF3B53-F78C-4072-9905-5050581CF455}">
      <dgm:prSet/>
      <dgm:spPr/>
      <dgm:t>
        <a:bodyPr/>
        <a:lstStyle/>
        <a:p>
          <a:endParaRPr lang="en-US"/>
        </a:p>
      </dgm:t>
    </dgm:pt>
    <dgm:pt modelId="{CC21D645-451A-4144-8AC8-F5C28DBAFD43}" type="sibTrans" cxnId="{ACBF3B53-F78C-4072-9905-5050581CF455}">
      <dgm:prSet/>
      <dgm:spPr/>
      <dgm:t>
        <a:bodyPr/>
        <a:lstStyle/>
        <a:p>
          <a:endParaRPr lang="en-US"/>
        </a:p>
      </dgm:t>
    </dgm:pt>
    <dgm:pt modelId="{BAA8AE42-E454-4D38-8551-3311732C12A0}">
      <dgm:prSet/>
      <dgm:spPr/>
      <dgm:t>
        <a:bodyPr/>
        <a:lstStyle/>
        <a:p>
          <a:r>
            <a:rPr lang="en-US" dirty="0"/>
            <a:t>Keep doing FGDs until you reach “data saturation”. </a:t>
          </a:r>
          <a:r>
            <a:rPr lang="en-US" b="0" i="0" dirty="0"/>
            <a:t>This is the point when a new FGD produces little or no new themes</a:t>
          </a:r>
          <a:endParaRPr lang="en-US" dirty="0"/>
        </a:p>
      </dgm:t>
    </dgm:pt>
    <dgm:pt modelId="{46671678-7945-4A51-95EF-E5B4C5B253A1}" type="parTrans" cxnId="{41DC421D-6982-4625-B021-42B7107D1A1C}">
      <dgm:prSet/>
      <dgm:spPr/>
      <dgm:t>
        <a:bodyPr/>
        <a:lstStyle/>
        <a:p>
          <a:endParaRPr lang="en-US"/>
        </a:p>
      </dgm:t>
    </dgm:pt>
    <dgm:pt modelId="{01088858-F546-44C3-9C26-8A42C7EB8350}" type="sibTrans" cxnId="{41DC421D-6982-4625-B021-42B7107D1A1C}">
      <dgm:prSet/>
      <dgm:spPr/>
      <dgm:t>
        <a:bodyPr/>
        <a:lstStyle/>
        <a:p>
          <a:endParaRPr lang="en-US"/>
        </a:p>
      </dgm:t>
    </dgm:pt>
    <dgm:pt modelId="{0F3FDD18-88F6-4188-A521-D294DE2738AE}">
      <dgm:prSet/>
      <dgm:spPr/>
      <dgm:t>
        <a:bodyPr/>
        <a:lstStyle/>
        <a:p>
          <a:r>
            <a:rPr lang="en-US" dirty="0"/>
            <a:t>For planning, assume 3 to 6 FGDs for each group</a:t>
          </a:r>
        </a:p>
      </dgm:t>
    </dgm:pt>
    <dgm:pt modelId="{0B327004-F7D1-4739-BD11-BD918E09117B}" type="parTrans" cxnId="{682D8485-B607-4099-B8D0-9AC198390CE8}">
      <dgm:prSet/>
      <dgm:spPr/>
      <dgm:t>
        <a:bodyPr/>
        <a:lstStyle/>
        <a:p>
          <a:endParaRPr lang="en-US"/>
        </a:p>
      </dgm:t>
    </dgm:pt>
    <dgm:pt modelId="{858F08B5-7074-4CF2-9E83-96797A489F08}" type="sibTrans" cxnId="{682D8485-B607-4099-B8D0-9AC198390CE8}">
      <dgm:prSet/>
      <dgm:spPr/>
      <dgm:t>
        <a:bodyPr/>
        <a:lstStyle/>
        <a:p>
          <a:endParaRPr lang="en-US"/>
        </a:p>
      </dgm:t>
    </dgm:pt>
    <dgm:pt modelId="{824225E5-6F73-4DAA-B487-9B078CE3D4A3}">
      <dgm:prSet/>
      <dgm:spPr/>
      <dgm:t>
        <a:bodyPr/>
        <a:lstStyle/>
        <a:p>
          <a:r>
            <a:rPr lang="en-US" dirty="0"/>
            <a:t>Typical groups are village leaders, women of reproductive age, and youth. </a:t>
          </a:r>
        </a:p>
      </dgm:t>
    </dgm:pt>
    <dgm:pt modelId="{5364A370-01A0-4342-8C8D-E6CD430136AF}" type="parTrans" cxnId="{F7A629A5-E2CA-4B34-947A-5AB57712C38F}">
      <dgm:prSet/>
      <dgm:spPr/>
      <dgm:t>
        <a:bodyPr/>
        <a:lstStyle/>
        <a:p>
          <a:endParaRPr lang="en-US"/>
        </a:p>
      </dgm:t>
    </dgm:pt>
    <dgm:pt modelId="{9C87B12A-0946-4BFA-A223-FFF2569131C6}" type="sibTrans" cxnId="{F7A629A5-E2CA-4B34-947A-5AB57712C38F}">
      <dgm:prSet/>
      <dgm:spPr/>
      <dgm:t>
        <a:bodyPr/>
        <a:lstStyle/>
        <a:p>
          <a:endParaRPr lang="en-US"/>
        </a:p>
      </dgm:t>
    </dgm:pt>
    <dgm:pt modelId="{B180BDDD-96AB-4E21-B5AF-8910482AF73A}">
      <dgm:prSet/>
      <dgm:spPr/>
      <dgm:t>
        <a:bodyPr/>
        <a:lstStyle/>
        <a:p>
          <a:r>
            <a:rPr lang="en-US" dirty="0"/>
            <a:t>Need more FGDs if you are covering multiple sites with different cultures</a:t>
          </a:r>
        </a:p>
      </dgm:t>
    </dgm:pt>
    <dgm:pt modelId="{9677C901-2229-4D96-B2CB-3C7CEE52F92F}" type="parTrans" cxnId="{9CE97234-065B-4AF8-9414-F45567BD4040}">
      <dgm:prSet/>
      <dgm:spPr/>
      <dgm:t>
        <a:bodyPr/>
        <a:lstStyle/>
        <a:p>
          <a:endParaRPr lang="en-US"/>
        </a:p>
      </dgm:t>
    </dgm:pt>
    <dgm:pt modelId="{C2434264-1BBF-4135-A30E-FA7356DD0D6E}" type="sibTrans" cxnId="{9CE97234-065B-4AF8-9414-F45567BD4040}">
      <dgm:prSet/>
      <dgm:spPr/>
      <dgm:t>
        <a:bodyPr/>
        <a:lstStyle/>
        <a:p>
          <a:endParaRPr lang="en-US"/>
        </a:p>
      </dgm:t>
    </dgm:pt>
    <dgm:pt modelId="{EBD57D63-0165-C547-BFF1-8C3C4A0D13F8}" type="pres">
      <dgm:prSet presAssocID="{263987B1-2EF1-47ED-ACD2-80E3DFD04C8A}" presName="linear" presStyleCnt="0">
        <dgm:presLayoutVars>
          <dgm:animLvl val="lvl"/>
          <dgm:resizeHandles val="exact"/>
        </dgm:presLayoutVars>
      </dgm:prSet>
      <dgm:spPr/>
    </dgm:pt>
    <dgm:pt modelId="{137BDB8B-FF74-9A4A-9ABC-9B8552291104}" type="pres">
      <dgm:prSet presAssocID="{FB1E647B-214E-4387-8AC3-2A7C45B90A9F}" presName="parentText" presStyleLbl="node1" presStyleIdx="0" presStyleCnt="5">
        <dgm:presLayoutVars>
          <dgm:chMax val="0"/>
          <dgm:bulletEnabled val="1"/>
        </dgm:presLayoutVars>
      </dgm:prSet>
      <dgm:spPr/>
    </dgm:pt>
    <dgm:pt modelId="{1F861107-8727-8E40-9695-EA9BCFFD69A1}" type="pres">
      <dgm:prSet presAssocID="{CC21D645-451A-4144-8AC8-F5C28DBAFD43}" presName="spacer" presStyleCnt="0"/>
      <dgm:spPr/>
    </dgm:pt>
    <dgm:pt modelId="{7B53E891-A1F2-E94E-8B1F-CFE5348BB101}" type="pres">
      <dgm:prSet presAssocID="{BAA8AE42-E454-4D38-8551-3311732C12A0}" presName="parentText" presStyleLbl="node1" presStyleIdx="1" presStyleCnt="5">
        <dgm:presLayoutVars>
          <dgm:chMax val="0"/>
          <dgm:bulletEnabled val="1"/>
        </dgm:presLayoutVars>
      </dgm:prSet>
      <dgm:spPr/>
    </dgm:pt>
    <dgm:pt modelId="{CD8B5893-91EF-954D-9D82-435762877E38}" type="pres">
      <dgm:prSet presAssocID="{01088858-F546-44C3-9C26-8A42C7EB8350}" presName="spacer" presStyleCnt="0"/>
      <dgm:spPr/>
    </dgm:pt>
    <dgm:pt modelId="{ED1BA0FA-64B1-0541-8DC7-422EBC8D1F58}" type="pres">
      <dgm:prSet presAssocID="{0F3FDD18-88F6-4188-A521-D294DE2738AE}" presName="parentText" presStyleLbl="node1" presStyleIdx="2" presStyleCnt="5">
        <dgm:presLayoutVars>
          <dgm:chMax val="0"/>
          <dgm:bulletEnabled val="1"/>
        </dgm:presLayoutVars>
      </dgm:prSet>
      <dgm:spPr/>
    </dgm:pt>
    <dgm:pt modelId="{4109AE08-FA68-EE49-9214-213387F6BAF3}" type="pres">
      <dgm:prSet presAssocID="{858F08B5-7074-4CF2-9E83-96797A489F08}" presName="spacer" presStyleCnt="0"/>
      <dgm:spPr/>
    </dgm:pt>
    <dgm:pt modelId="{7FEE339E-52DE-A542-9261-AAE5E060572E}" type="pres">
      <dgm:prSet presAssocID="{824225E5-6F73-4DAA-B487-9B078CE3D4A3}" presName="parentText" presStyleLbl="node1" presStyleIdx="3" presStyleCnt="5">
        <dgm:presLayoutVars>
          <dgm:chMax val="0"/>
          <dgm:bulletEnabled val="1"/>
        </dgm:presLayoutVars>
      </dgm:prSet>
      <dgm:spPr/>
    </dgm:pt>
    <dgm:pt modelId="{D26BBECB-A055-6F43-9C07-27107B6D675B}" type="pres">
      <dgm:prSet presAssocID="{9C87B12A-0946-4BFA-A223-FFF2569131C6}" presName="spacer" presStyleCnt="0"/>
      <dgm:spPr/>
    </dgm:pt>
    <dgm:pt modelId="{4CD6D9EC-D894-594D-988C-0894843B7E8A}" type="pres">
      <dgm:prSet presAssocID="{B180BDDD-96AB-4E21-B5AF-8910482AF73A}" presName="parentText" presStyleLbl="node1" presStyleIdx="4" presStyleCnt="5">
        <dgm:presLayoutVars>
          <dgm:chMax val="0"/>
          <dgm:bulletEnabled val="1"/>
        </dgm:presLayoutVars>
      </dgm:prSet>
      <dgm:spPr/>
    </dgm:pt>
  </dgm:ptLst>
  <dgm:cxnLst>
    <dgm:cxn modelId="{41DC421D-6982-4625-B021-42B7107D1A1C}" srcId="{263987B1-2EF1-47ED-ACD2-80E3DFD04C8A}" destId="{BAA8AE42-E454-4D38-8551-3311732C12A0}" srcOrd="1" destOrd="0" parTransId="{46671678-7945-4A51-95EF-E5B4C5B253A1}" sibTransId="{01088858-F546-44C3-9C26-8A42C7EB8350}"/>
    <dgm:cxn modelId="{B89E2E20-FE0F-8C4F-A36B-DE87C0B49399}" type="presOf" srcId="{824225E5-6F73-4DAA-B487-9B078CE3D4A3}" destId="{7FEE339E-52DE-A542-9261-AAE5E060572E}" srcOrd="0" destOrd="0" presId="urn:microsoft.com/office/officeart/2005/8/layout/vList2"/>
    <dgm:cxn modelId="{9CE97234-065B-4AF8-9414-F45567BD4040}" srcId="{263987B1-2EF1-47ED-ACD2-80E3DFD04C8A}" destId="{B180BDDD-96AB-4E21-B5AF-8910482AF73A}" srcOrd="4" destOrd="0" parTransId="{9677C901-2229-4D96-B2CB-3C7CEE52F92F}" sibTransId="{C2434264-1BBF-4135-A30E-FA7356DD0D6E}"/>
    <dgm:cxn modelId="{ACBF3B53-F78C-4072-9905-5050581CF455}" srcId="{263987B1-2EF1-47ED-ACD2-80E3DFD04C8A}" destId="{FB1E647B-214E-4387-8AC3-2A7C45B90A9F}" srcOrd="0" destOrd="0" parTransId="{C1A1532C-A790-4DF5-9B26-24ED0848302D}" sibTransId="{CC21D645-451A-4144-8AC8-F5C28DBAFD43}"/>
    <dgm:cxn modelId="{A2CA5A55-636A-3F42-8BF5-A4AFB864C7F5}" type="presOf" srcId="{B180BDDD-96AB-4E21-B5AF-8910482AF73A}" destId="{4CD6D9EC-D894-594D-988C-0894843B7E8A}" srcOrd="0" destOrd="0" presId="urn:microsoft.com/office/officeart/2005/8/layout/vList2"/>
    <dgm:cxn modelId="{682D8485-B607-4099-B8D0-9AC198390CE8}" srcId="{263987B1-2EF1-47ED-ACD2-80E3DFD04C8A}" destId="{0F3FDD18-88F6-4188-A521-D294DE2738AE}" srcOrd="2" destOrd="0" parTransId="{0B327004-F7D1-4739-BD11-BD918E09117B}" sibTransId="{858F08B5-7074-4CF2-9E83-96797A489F08}"/>
    <dgm:cxn modelId="{D22E528F-380D-9041-996F-226FA40A63C3}" type="presOf" srcId="{BAA8AE42-E454-4D38-8551-3311732C12A0}" destId="{7B53E891-A1F2-E94E-8B1F-CFE5348BB101}" srcOrd="0" destOrd="0" presId="urn:microsoft.com/office/officeart/2005/8/layout/vList2"/>
    <dgm:cxn modelId="{F7A629A5-E2CA-4B34-947A-5AB57712C38F}" srcId="{263987B1-2EF1-47ED-ACD2-80E3DFD04C8A}" destId="{824225E5-6F73-4DAA-B487-9B078CE3D4A3}" srcOrd="3" destOrd="0" parTransId="{5364A370-01A0-4342-8C8D-E6CD430136AF}" sibTransId="{9C87B12A-0946-4BFA-A223-FFF2569131C6}"/>
    <dgm:cxn modelId="{29822CAF-42B1-9748-8C0C-B60324F24CCF}" type="presOf" srcId="{FB1E647B-214E-4387-8AC3-2A7C45B90A9F}" destId="{137BDB8B-FF74-9A4A-9ABC-9B8552291104}" srcOrd="0" destOrd="0" presId="urn:microsoft.com/office/officeart/2005/8/layout/vList2"/>
    <dgm:cxn modelId="{ADA5AFB1-736B-F044-8D25-A69C423EDEC9}" type="presOf" srcId="{0F3FDD18-88F6-4188-A521-D294DE2738AE}" destId="{ED1BA0FA-64B1-0541-8DC7-422EBC8D1F58}" srcOrd="0" destOrd="0" presId="urn:microsoft.com/office/officeart/2005/8/layout/vList2"/>
    <dgm:cxn modelId="{03024EC5-1B60-FD4A-945D-43D944E13198}" type="presOf" srcId="{263987B1-2EF1-47ED-ACD2-80E3DFD04C8A}" destId="{EBD57D63-0165-C547-BFF1-8C3C4A0D13F8}" srcOrd="0" destOrd="0" presId="urn:microsoft.com/office/officeart/2005/8/layout/vList2"/>
    <dgm:cxn modelId="{079F6621-6695-D848-AD05-41D16AA359BB}" type="presParOf" srcId="{EBD57D63-0165-C547-BFF1-8C3C4A0D13F8}" destId="{137BDB8B-FF74-9A4A-9ABC-9B8552291104}" srcOrd="0" destOrd="0" presId="urn:microsoft.com/office/officeart/2005/8/layout/vList2"/>
    <dgm:cxn modelId="{C57F5C37-AC60-5E43-B5A9-B1CB7A453B03}" type="presParOf" srcId="{EBD57D63-0165-C547-BFF1-8C3C4A0D13F8}" destId="{1F861107-8727-8E40-9695-EA9BCFFD69A1}" srcOrd="1" destOrd="0" presId="urn:microsoft.com/office/officeart/2005/8/layout/vList2"/>
    <dgm:cxn modelId="{91CC1530-AA5E-284D-BDFE-62D67AF8D478}" type="presParOf" srcId="{EBD57D63-0165-C547-BFF1-8C3C4A0D13F8}" destId="{7B53E891-A1F2-E94E-8B1F-CFE5348BB101}" srcOrd="2" destOrd="0" presId="urn:microsoft.com/office/officeart/2005/8/layout/vList2"/>
    <dgm:cxn modelId="{781FB05F-F677-2A48-AF6E-D5A6FE799464}" type="presParOf" srcId="{EBD57D63-0165-C547-BFF1-8C3C4A0D13F8}" destId="{CD8B5893-91EF-954D-9D82-435762877E38}" srcOrd="3" destOrd="0" presId="urn:microsoft.com/office/officeart/2005/8/layout/vList2"/>
    <dgm:cxn modelId="{9DC48AE1-84DE-844F-BBC9-4D71B935772A}" type="presParOf" srcId="{EBD57D63-0165-C547-BFF1-8C3C4A0D13F8}" destId="{ED1BA0FA-64B1-0541-8DC7-422EBC8D1F58}" srcOrd="4" destOrd="0" presId="urn:microsoft.com/office/officeart/2005/8/layout/vList2"/>
    <dgm:cxn modelId="{82F67401-9764-2F4E-829C-2EEB76C0359C}" type="presParOf" srcId="{EBD57D63-0165-C547-BFF1-8C3C4A0D13F8}" destId="{4109AE08-FA68-EE49-9214-213387F6BAF3}" srcOrd="5" destOrd="0" presId="urn:microsoft.com/office/officeart/2005/8/layout/vList2"/>
    <dgm:cxn modelId="{66AD6FB3-6440-8B40-96EB-1DF07731807A}" type="presParOf" srcId="{EBD57D63-0165-C547-BFF1-8C3C4A0D13F8}" destId="{7FEE339E-52DE-A542-9261-AAE5E060572E}" srcOrd="6" destOrd="0" presId="urn:microsoft.com/office/officeart/2005/8/layout/vList2"/>
    <dgm:cxn modelId="{B8438198-ABDE-E947-9C2A-F938AAAC7259}" type="presParOf" srcId="{EBD57D63-0165-C547-BFF1-8C3C4A0D13F8}" destId="{D26BBECB-A055-6F43-9C07-27107B6D675B}" srcOrd="7" destOrd="0" presId="urn:microsoft.com/office/officeart/2005/8/layout/vList2"/>
    <dgm:cxn modelId="{1B0B57BE-6170-5C4C-AB1E-5FB22363E042}" type="presParOf" srcId="{EBD57D63-0165-C547-BFF1-8C3C4A0D13F8}" destId="{4CD6D9EC-D894-594D-988C-0894843B7E8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ECDEA0-1788-CD48-92CC-A96D5FB3F3FD}" type="doc">
      <dgm:prSet loTypeId="urn:microsoft.com/office/officeart/2005/8/layout/bProcess3" loCatId="" qsTypeId="urn:microsoft.com/office/officeart/2005/8/quickstyle/simple1" qsCatId="simple" csTypeId="urn:microsoft.com/office/officeart/2005/8/colors/colorful2" csCatId="colorful" phldr="1"/>
      <dgm:spPr/>
      <dgm:t>
        <a:bodyPr/>
        <a:lstStyle/>
        <a:p>
          <a:endParaRPr lang="en-US"/>
        </a:p>
      </dgm:t>
    </dgm:pt>
    <dgm:pt modelId="{F0DBCE28-B2EB-0F4E-AA69-0B42DE84464E}">
      <dgm:prSet phldrT="[Text]"/>
      <dgm:spPr/>
      <dgm:t>
        <a:bodyPr/>
        <a:lstStyle/>
        <a:p>
          <a:r>
            <a:rPr lang="en-US" dirty="0"/>
            <a:t>Draft protocol</a:t>
          </a:r>
        </a:p>
      </dgm:t>
    </dgm:pt>
    <dgm:pt modelId="{9ED03B7B-04BC-3145-A69C-A5745C25B13B}" type="parTrans" cxnId="{5FDD1B4D-DB99-0A4A-B09C-46B334678FCD}">
      <dgm:prSet/>
      <dgm:spPr/>
      <dgm:t>
        <a:bodyPr/>
        <a:lstStyle/>
        <a:p>
          <a:endParaRPr lang="en-US"/>
        </a:p>
      </dgm:t>
    </dgm:pt>
    <dgm:pt modelId="{3D16FEBF-B507-C448-9406-A3B27ACBE4B8}" type="sibTrans" cxnId="{5FDD1B4D-DB99-0A4A-B09C-46B334678FCD}">
      <dgm:prSet/>
      <dgm:spPr/>
      <dgm:t>
        <a:bodyPr/>
        <a:lstStyle/>
        <a:p>
          <a:endParaRPr lang="en-US"/>
        </a:p>
      </dgm:t>
    </dgm:pt>
    <dgm:pt modelId="{9C9465C5-A2F0-A34C-A648-D5258C8F173A}">
      <dgm:prSet phldrT="[Text]"/>
      <dgm:spPr/>
      <dgm:t>
        <a:bodyPr/>
        <a:lstStyle/>
        <a:p>
          <a:r>
            <a:rPr lang="en-US" dirty="0"/>
            <a:t>Get permissions</a:t>
          </a:r>
        </a:p>
      </dgm:t>
    </dgm:pt>
    <dgm:pt modelId="{CB0F41DC-9769-5B4F-BFF7-2B562AC5AE62}" type="parTrans" cxnId="{2C47F89C-8DBB-6940-8483-5C9C797FCC48}">
      <dgm:prSet/>
      <dgm:spPr/>
      <dgm:t>
        <a:bodyPr/>
        <a:lstStyle/>
        <a:p>
          <a:endParaRPr lang="en-US"/>
        </a:p>
      </dgm:t>
    </dgm:pt>
    <dgm:pt modelId="{4AEB76D0-F4D9-4D42-89C8-6ED4902BA2FF}" type="sibTrans" cxnId="{2C47F89C-8DBB-6940-8483-5C9C797FCC48}">
      <dgm:prSet/>
      <dgm:spPr/>
      <dgm:t>
        <a:bodyPr/>
        <a:lstStyle/>
        <a:p>
          <a:endParaRPr lang="en-US"/>
        </a:p>
      </dgm:t>
    </dgm:pt>
    <dgm:pt modelId="{451CF26D-AE3C-E949-B232-9E5761FF77B2}">
      <dgm:prSet phldrT="[Text]"/>
      <dgm:spPr/>
      <dgm:t>
        <a:bodyPr/>
        <a:lstStyle/>
        <a:p>
          <a:r>
            <a:rPr lang="en-US" dirty="0"/>
            <a:t>Recruit facilitators and assistants</a:t>
          </a:r>
        </a:p>
      </dgm:t>
    </dgm:pt>
    <dgm:pt modelId="{8F771B2C-483E-5C43-878B-65E7107361F3}" type="parTrans" cxnId="{EE77C4A7-16B0-F14B-A458-A8C44EC47F6F}">
      <dgm:prSet/>
      <dgm:spPr/>
      <dgm:t>
        <a:bodyPr/>
        <a:lstStyle/>
        <a:p>
          <a:endParaRPr lang="en-US"/>
        </a:p>
      </dgm:t>
    </dgm:pt>
    <dgm:pt modelId="{29ACC7AF-EB3C-BE46-BF3E-E6607F4DCC56}" type="sibTrans" cxnId="{EE77C4A7-16B0-F14B-A458-A8C44EC47F6F}">
      <dgm:prSet/>
      <dgm:spPr/>
      <dgm:t>
        <a:bodyPr/>
        <a:lstStyle/>
        <a:p>
          <a:endParaRPr lang="en-US"/>
        </a:p>
      </dgm:t>
    </dgm:pt>
    <dgm:pt modelId="{74A15733-8F43-2845-B525-8CFCCB3DC5B9}">
      <dgm:prSet/>
      <dgm:spPr/>
      <dgm:t>
        <a:bodyPr/>
        <a:lstStyle/>
        <a:p>
          <a:r>
            <a:rPr lang="en-US" dirty="0"/>
            <a:t>Recruit participants</a:t>
          </a:r>
        </a:p>
      </dgm:t>
    </dgm:pt>
    <dgm:pt modelId="{F25AA5FA-A505-9047-838A-BCB420168E79}" type="parTrans" cxnId="{C99C4C58-F2BB-7543-8F74-5AA2899DF58E}">
      <dgm:prSet/>
      <dgm:spPr/>
      <dgm:t>
        <a:bodyPr/>
        <a:lstStyle/>
        <a:p>
          <a:endParaRPr lang="en-US"/>
        </a:p>
      </dgm:t>
    </dgm:pt>
    <dgm:pt modelId="{A3F2832C-F7DB-D34B-B9C3-5E169EB6C2F2}" type="sibTrans" cxnId="{C99C4C58-F2BB-7543-8F74-5AA2899DF58E}">
      <dgm:prSet/>
      <dgm:spPr/>
      <dgm:t>
        <a:bodyPr/>
        <a:lstStyle/>
        <a:p>
          <a:endParaRPr lang="en-US"/>
        </a:p>
      </dgm:t>
    </dgm:pt>
    <dgm:pt modelId="{9352ED2D-9428-A84C-A210-02DF04AF48A8}">
      <dgm:prSet/>
      <dgm:spPr/>
      <dgm:t>
        <a:bodyPr/>
        <a:lstStyle/>
        <a:p>
          <a:r>
            <a:rPr lang="en-US" dirty="0"/>
            <a:t>Find a venue</a:t>
          </a:r>
        </a:p>
      </dgm:t>
    </dgm:pt>
    <dgm:pt modelId="{30C20366-D7DB-5C4F-AD8C-283AFBCB2DFE}" type="parTrans" cxnId="{D326B2DB-D4B6-5B49-8433-502977598AB9}">
      <dgm:prSet/>
      <dgm:spPr/>
      <dgm:t>
        <a:bodyPr/>
        <a:lstStyle/>
        <a:p>
          <a:endParaRPr lang="en-US"/>
        </a:p>
      </dgm:t>
    </dgm:pt>
    <dgm:pt modelId="{8AB33A64-71F8-5241-886A-8AFB898E0A4D}" type="sibTrans" cxnId="{D326B2DB-D4B6-5B49-8433-502977598AB9}">
      <dgm:prSet/>
      <dgm:spPr/>
      <dgm:t>
        <a:bodyPr/>
        <a:lstStyle/>
        <a:p>
          <a:endParaRPr lang="en-US"/>
        </a:p>
      </dgm:t>
    </dgm:pt>
    <dgm:pt modelId="{3547D13C-235E-C949-9DAC-6AC019C46626}">
      <dgm:prSet/>
      <dgm:spPr/>
      <dgm:t>
        <a:bodyPr/>
        <a:lstStyle/>
        <a:p>
          <a:r>
            <a:rPr lang="en-US" dirty="0"/>
            <a:t>Hold FGDs</a:t>
          </a:r>
        </a:p>
      </dgm:t>
    </dgm:pt>
    <dgm:pt modelId="{9E8AA0D2-C6C2-7841-91AD-29CB1ED468E3}" type="parTrans" cxnId="{410C49C6-87ED-254A-8839-7E8B93AFC3F0}">
      <dgm:prSet/>
      <dgm:spPr/>
      <dgm:t>
        <a:bodyPr/>
        <a:lstStyle/>
        <a:p>
          <a:endParaRPr lang="en-US"/>
        </a:p>
      </dgm:t>
    </dgm:pt>
    <dgm:pt modelId="{693E1832-7FED-804E-A543-11946CBFF477}" type="sibTrans" cxnId="{410C49C6-87ED-254A-8839-7E8B93AFC3F0}">
      <dgm:prSet/>
      <dgm:spPr/>
      <dgm:t>
        <a:bodyPr/>
        <a:lstStyle/>
        <a:p>
          <a:endParaRPr lang="en-US"/>
        </a:p>
      </dgm:t>
    </dgm:pt>
    <dgm:pt modelId="{DED89E20-3A1E-FC46-9DFD-A86FEE52A9C0}">
      <dgm:prSet/>
      <dgm:spPr/>
      <dgm:t>
        <a:bodyPr/>
        <a:lstStyle/>
        <a:p>
          <a:r>
            <a:rPr lang="en-US" dirty="0"/>
            <a:t>Analyze results</a:t>
          </a:r>
        </a:p>
      </dgm:t>
    </dgm:pt>
    <dgm:pt modelId="{207E544E-80F8-E94B-92E6-D2D4AD1A84A0}" type="parTrans" cxnId="{DD2F5D7C-EB13-8D45-BEA1-8EFFD502D3CA}">
      <dgm:prSet/>
      <dgm:spPr/>
      <dgm:t>
        <a:bodyPr/>
        <a:lstStyle/>
        <a:p>
          <a:endParaRPr lang="en-US"/>
        </a:p>
      </dgm:t>
    </dgm:pt>
    <dgm:pt modelId="{BED287B4-814C-EF48-9C53-D8F259472245}" type="sibTrans" cxnId="{DD2F5D7C-EB13-8D45-BEA1-8EFFD502D3CA}">
      <dgm:prSet/>
      <dgm:spPr/>
      <dgm:t>
        <a:bodyPr/>
        <a:lstStyle/>
        <a:p>
          <a:endParaRPr lang="en-US"/>
        </a:p>
      </dgm:t>
    </dgm:pt>
    <dgm:pt modelId="{4EFDA961-5A50-1043-BF0D-7059C7CB1D6D}" type="pres">
      <dgm:prSet presAssocID="{33ECDEA0-1788-CD48-92CC-A96D5FB3F3FD}" presName="Name0" presStyleCnt="0">
        <dgm:presLayoutVars>
          <dgm:dir/>
          <dgm:resizeHandles val="exact"/>
        </dgm:presLayoutVars>
      </dgm:prSet>
      <dgm:spPr/>
    </dgm:pt>
    <dgm:pt modelId="{8223B811-BAD3-7843-AC00-5F7C55ABDB02}" type="pres">
      <dgm:prSet presAssocID="{F0DBCE28-B2EB-0F4E-AA69-0B42DE84464E}" presName="node" presStyleLbl="node1" presStyleIdx="0" presStyleCnt="7">
        <dgm:presLayoutVars>
          <dgm:bulletEnabled val="1"/>
        </dgm:presLayoutVars>
      </dgm:prSet>
      <dgm:spPr/>
    </dgm:pt>
    <dgm:pt modelId="{66A85E78-163E-E046-B3C2-2A9F5544E465}" type="pres">
      <dgm:prSet presAssocID="{3D16FEBF-B507-C448-9406-A3B27ACBE4B8}" presName="sibTrans" presStyleLbl="sibTrans1D1" presStyleIdx="0" presStyleCnt="6"/>
      <dgm:spPr/>
    </dgm:pt>
    <dgm:pt modelId="{077C9596-90D7-5F4E-A89A-B1D64E5B9160}" type="pres">
      <dgm:prSet presAssocID="{3D16FEBF-B507-C448-9406-A3B27ACBE4B8}" presName="connectorText" presStyleLbl="sibTrans1D1" presStyleIdx="0" presStyleCnt="6"/>
      <dgm:spPr/>
    </dgm:pt>
    <dgm:pt modelId="{2833CB88-26A1-8A4C-828B-3300173444C1}" type="pres">
      <dgm:prSet presAssocID="{9C9465C5-A2F0-A34C-A648-D5258C8F173A}" presName="node" presStyleLbl="node1" presStyleIdx="1" presStyleCnt="7">
        <dgm:presLayoutVars>
          <dgm:bulletEnabled val="1"/>
        </dgm:presLayoutVars>
      </dgm:prSet>
      <dgm:spPr/>
    </dgm:pt>
    <dgm:pt modelId="{B13EB18B-FCE7-F044-A23F-482DAD511745}" type="pres">
      <dgm:prSet presAssocID="{4AEB76D0-F4D9-4D42-89C8-6ED4902BA2FF}" presName="sibTrans" presStyleLbl="sibTrans1D1" presStyleIdx="1" presStyleCnt="6"/>
      <dgm:spPr/>
    </dgm:pt>
    <dgm:pt modelId="{0451AC17-090C-304D-B67D-7ED468AC7F07}" type="pres">
      <dgm:prSet presAssocID="{4AEB76D0-F4D9-4D42-89C8-6ED4902BA2FF}" presName="connectorText" presStyleLbl="sibTrans1D1" presStyleIdx="1" presStyleCnt="6"/>
      <dgm:spPr/>
    </dgm:pt>
    <dgm:pt modelId="{1845DBA5-E452-1144-82B3-E61E4D59A935}" type="pres">
      <dgm:prSet presAssocID="{451CF26D-AE3C-E949-B232-9E5761FF77B2}" presName="node" presStyleLbl="node1" presStyleIdx="2" presStyleCnt="7">
        <dgm:presLayoutVars>
          <dgm:bulletEnabled val="1"/>
        </dgm:presLayoutVars>
      </dgm:prSet>
      <dgm:spPr/>
    </dgm:pt>
    <dgm:pt modelId="{E104F908-AC1F-2D4F-97A5-A4C055562268}" type="pres">
      <dgm:prSet presAssocID="{29ACC7AF-EB3C-BE46-BF3E-E6607F4DCC56}" presName="sibTrans" presStyleLbl="sibTrans1D1" presStyleIdx="2" presStyleCnt="6"/>
      <dgm:spPr/>
    </dgm:pt>
    <dgm:pt modelId="{87E789CE-B3AB-7044-A05B-0CBEF063878C}" type="pres">
      <dgm:prSet presAssocID="{29ACC7AF-EB3C-BE46-BF3E-E6607F4DCC56}" presName="connectorText" presStyleLbl="sibTrans1D1" presStyleIdx="2" presStyleCnt="6"/>
      <dgm:spPr/>
    </dgm:pt>
    <dgm:pt modelId="{65E27F8C-7B83-7149-9FF1-8C67969E6C64}" type="pres">
      <dgm:prSet presAssocID="{9352ED2D-9428-A84C-A210-02DF04AF48A8}" presName="node" presStyleLbl="node1" presStyleIdx="3" presStyleCnt="7">
        <dgm:presLayoutVars>
          <dgm:bulletEnabled val="1"/>
        </dgm:presLayoutVars>
      </dgm:prSet>
      <dgm:spPr/>
    </dgm:pt>
    <dgm:pt modelId="{C9CF334B-42B7-094B-966E-058831917444}" type="pres">
      <dgm:prSet presAssocID="{8AB33A64-71F8-5241-886A-8AFB898E0A4D}" presName="sibTrans" presStyleLbl="sibTrans1D1" presStyleIdx="3" presStyleCnt="6"/>
      <dgm:spPr/>
    </dgm:pt>
    <dgm:pt modelId="{13E264FF-A35F-404F-8EAF-19E49D28219D}" type="pres">
      <dgm:prSet presAssocID="{8AB33A64-71F8-5241-886A-8AFB898E0A4D}" presName="connectorText" presStyleLbl="sibTrans1D1" presStyleIdx="3" presStyleCnt="6"/>
      <dgm:spPr/>
    </dgm:pt>
    <dgm:pt modelId="{E318984D-E81F-4043-939B-F778614A9B7D}" type="pres">
      <dgm:prSet presAssocID="{74A15733-8F43-2845-B525-8CFCCB3DC5B9}" presName="node" presStyleLbl="node1" presStyleIdx="4" presStyleCnt="7">
        <dgm:presLayoutVars>
          <dgm:bulletEnabled val="1"/>
        </dgm:presLayoutVars>
      </dgm:prSet>
      <dgm:spPr/>
    </dgm:pt>
    <dgm:pt modelId="{EBE2418A-39CF-674A-B1AB-2C3BCA1C62EC}" type="pres">
      <dgm:prSet presAssocID="{A3F2832C-F7DB-D34B-B9C3-5E169EB6C2F2}" presName="sibTrans" presStyleLbl="sibTrans1D1" presStyleIdx="4" presStyleCnt="6"/>
      <dgm:spPr/>
    </dgm:pt>
    <dgm:pt modelId="{C438C37F-CED7-9944-8509-595E40EAB954}" type="pres">
      <dgm:prSet presAssocID="{A3F2832C-F7DB-D34B-B9C3-5E169EB6C2F2}" presName="connectorText" presStyleLbl="sibTrans1D1" presStyleIdx="4" presStyleCnt="6"/>
      <dgm:spPr/>
    </dgm:pt>
    <dgm:pt modelId="{73ED3457-6ADC-8B4D-BEDA-42DB4C5CC7EE}" type="pres">
      <dgm:prSet presAssocID="{3547D13C-235E-C949-9DAC-6AC019C46626}" presName="node" presStyleLbl="node1" presStyleIdx="5" presStyleCnt="7">
        <dgm:presLayoutVars>
          <dgm:bulletEnabled val="1"/>
        </dgm:presLayoutVars>
      </dgm:prSet>
      <dgm:spPr/>
    </dgm:pt>
    <dgm:pt modelId="{A8F14A4E-36CB-434F-A9B7-315045325D73}" type="pres">
      <dgm:prSet presAssocID="{693E1832-7FED-804E-A543-11946CBFF477}" presName="sibTrans" presStyleLbl="sibTrans1D1" presStyleIdx="5" presStyleCnt="6"/>
      <dgm:spPr/>
    </dgm:pt>
    <dgm:pt modelId="{3FCF3957-3671-274A-9422-4B7558803BD4}" type="pres">
      <dgm:prSet presAssocID="{693E1832-7FED-804E-A543-11946CBFF477}" presName="connectorText" presStyleLbl="sibTrans1D1" presStyleIdx="5" presStyleCnt="6"/>
      <dgm:spPr/>
    </dgm:pt>
    <dgm:pt modelId="{3258C931-56CC-E341-A88D-39DF71AEFF80}" type="pres">
      <dgm:prSet presAssocID="{DED89E20-3A1E-FC46-9DFD-A86FEE52A9C0}" presName="node" presStyleLbl="node1" presStyleIdx="6" presStyleCnt="7">
        <dgm:presLayoutVars>
          <dgm:bulletEnabled val="1"/>
        </dgm:presLayoutVars>
      </dgm:prSet>
      <dgm:spPr/>
    </dgm:pt>
  </dgm:ptLst>
  <dgm:cxnLst>
    <dgm:cxn modelId="{BD00EC0C-642C-4885-8189-12D0773EEB7A}" type="presOf" srcId="{693E1832-7FED-804E-A543-11946CBFF477}" destId="{3FCF3957-3671-274A-9422-4B7558803BD4}" srcOrd="1" destOrd="0" presId="urn:microsoft.com/office/officeart/2005/8/layout/bProcess3"/>
    <dgm:cxn modelId="{4A53A71E-1E07-43DD-B8E0-C234F5D4B59D}" type="presOf" srcId="{F0DBCE28-B2EB-0F4E-AA69-0B42DE84464E}" destId="{8223B811-BAD3-7843-AC00-5F7C55ABDB02}" srcOrd="0" destOrd="0" presId="urn:microsoft.com/office/officeart/2005/8/layout/bProcess3"/>
    <dgm:cxn modelId="{35C6CA2C-ECC1-4832-BECB-C8222D2CEAFA}" type="presOf" srcId="{3D16FEBF-B507-C448-9406-A3B27ACBE4B8}" destId="{66A85E78-163E-E046-B3C2-2A9F5544E465}" srcOrd="0" destOrd="0" presId="urn:microsoft.com/office/officeart/2005/8/layout/bProcess3"/>
    <dgm:cxn modelId="{13F26036-61D2-4B6D-8245-D1B58C11FB2C}" type="presOf" srcId="{4AEB76D0-F4D9-4D42-89C8-6ED4902BA2FF}" destId="{0451AC17-090C-304D-B67D-7ED468AC7F07}" srcOrd="1" destOrd="0" presId="urn:microsoft.com/office/officeart/2005/8/layout/bProcess3"/>
    <dgm:cxn modelId="{B64C9260-ED07-410D-BB39-A1108D034225}" type="presOf" srcId="{3547D13C-235E-C949-9DAC-6AC019C46626}" destId="{73ED3457-6ADC-8B4D-BEDA-42DB4C5CC7EE}" srcOrd="0" destOrd="0" presId="urn:microsoft.com/office/officeart/2005/8/layout/bProcess3"/>
    <dgm:cxn modelId="{8A215262-CB2D-4BBC-8EA3-9A043737D5E0}" type="presOf" srcId="{4AEB76D0-F4D9-4D42-89C8-6ED4902BA2FF}" destId="{B13EB18B-FCE7-F044-A23F-482DAD511745}" srcOrd="0" destOrd="0" presId="urn:microsoft.com/office/officeart/2005/8/layout/bProcess3"/>
    <dgm:cxn modelId="{7C423B6A-019C-4DE9-A19B-57D1430F0761}" type="presOf" srcId="{9C9465C5-A2F0-A34C-A648-D5258C8F173A}" destId="{2833CB88-26A1-8A4C-828B-3300173444C1}" srcOrd="0" destOrd="0" presId="urn:microsoft.com/office/officeart/2005/8/layout/bProcess3"/>
    <dgm:cxn modelId="{95D4954B-42D0-4274-9EFB-2B0DC06E48FC}" type="presOf" srcId="{693E1832-7FED-804E-A543-11946CBFF477}" destId="{A8F14A4E-36CB-434F-A9B7-315045325D73}" srcOrd="0" destOrd="0" presId="urn:microsoft.com/office/officeart/2005/8/layout/bProcess3"/>
    <dgm:cxn modelId="{5FDD1B4D-DB99-0A4A-B09C-46B334678FCD}" srcId="{33ECDEA0-1788-CD48-92CC-A96D5FB3F3FD}" destId="{F0DBCE28-B2EB-0F4E-AA69-0B42DE84464E}" srcOrd="0" destOrd="0" parTransId="{9ED03B7B-04BC-3145-A69C-A5745C25B13B}" sibTransId="{3D16FEBF-B507-C448-9406-A3B27ACBE4B8}"/>
    <dgm:cxn modelId="{351EBC6D-524F-4141-B66A-6ED4D26AEB4E}" type="presOf" srcId="{9352ED2D-9428-A84C-A210-02DF04AF48A8}" destId="{65E27F8C-7B83-7149-9FF1-8C67969E6C64}" srcOrd="0" destOrd="0" presId="urn:microsoft.com/office/officeart/2005/8/layout/bProcess3"/>
    <dgm:cxn modelId="{C99C4C58-F2BB-7543-8F74-5AA2899DF58E}" srcId="{33ECDEA0-1788-CD48-92CC-A96D5FB3F3FD}" destId="{74A15733-8F43-2845-B525-8CFCCB3DC5B9}" srcOrd="4" destOrd="0" parTransId="{F25AA5FA-A505-9047-838A-BCB420168E79}" sibTransId="{A3F2832C-F7DB-D34B-B9C3-5E169EB6C2F2}"/>
    <dgm:cxn modelId="{DD2F5D7C-EB13-8D45-BEA1-8EFFD502D3CA}" srcId="{33ECDEA0-1788-CD48-92CC-A96D5FB3F3FD}" destId="{DED89E20-3A1E-FC46-9DFD-A86FEE52A9C0}" srcOrd="6" destOrd="0" parTransId="{207E544E-80F8-E94B-92E6-D2D4AD1A84A0}" sibTransId="{BED287B4-814C-EF48-9C53-D8F259472245}"/>
    <dgm:cxn modelId="{63EC6386-2F29-4C7F-831B-EB55CCEE2274}" type="presOf" srcId="{3D16FEBF-B507-C448-9406-A3B27ACBE4B8}" destId="{077C9596-90D7-5F4E-A89A-B1D64E5B9160}" srcOrd="1" destOrd="0" presId="urn:microsoft.com/office/officeart/2005/8/layout/bProcess3"/>
    <dgm:cxn modelId="{2C47F89C-8DBB-6940-8483-5C9C797FCC48}" srcId="{33ECDEA0-1788-CD48-92CC-A96D5FB3F3FD}" destId="{9C9465C5-A2F0-A34C-A648-D5258C8F173A}" srcOrd="1" destOrd="0" parTransId="{CB0F41DC-9769-5B4F-BFF7-2B562AC5AE62}" sibTransId="{4AEB76D0-F4D9-4D42-89C8-6ED4902BA2FF}"/>
    <dgm:cxn modelId="{66495FA4-D204-4619-97DF-13B0D6831E6E}" type="presOf" srcId="{A3F2832C-F7DB-D34B-B9C3-5E169EB6C2F2}" destId="{EBE2418A-39CF-674A-B1AB-2C3BCA1C62EC}" srcOrd="0" destOrd="0" presId="urn:microsoft.com/office/officeart/2005/8/layout/bProcess3"/>
    <dgm:cxn modelId="{EE77C4A7-16B0-F14B-A458-A8C44EC47F6F}" srcId="{33ECDEA0-1788-CD48-92CC-A96D5FB3F3FD}" destId="{451CF26D-AE3C-E949-B232-9E5761FF77B2}" srcOrd="2" destOrd="0" parTransId="{8F771B2C-483E-5C43-878B-65E7107361F3}" sibTransId="{29ACC7AF-EB3C-BE46-BF3E-E6607F4DCC56}"/>
    <dgm:cxn modelId="{AEDC97B1-329A-4FBB-A3D3-4BBE1F9FBC2F}" type="presOf" srcId="{8AB33A64-71F8-5241-886A-8AFB898E0A4D}" destId="{C9CF334B-42B7-094B-966E-058831917444}" srcOrd="0" destOrd="0" presId="urn:microsoft.com/office/officeart/2005/8/layout/bProcess3"/>
    <dgm:cxn modelId="{4A85BFB4-8233-4BDB-B845-55F945159209}" type="presOf" srcId="{33ECDEA0-1788-CD48-92CC-A96D5FB3F3FD}" destId="{4EFDA961-5A50-1043-BF0D-7059C7CB1D6D}" srcOrd="0" destOrd="0" presId="urn:microsoft.com/office/officeart/2005/8/layout/bProcess3"/>
    <dgm:cxn modelId="{60580DBB-CCDB-49A1-A781-5D3D724504BB}" type="presOf" srcId="{451CF26D-AE3C-E949-B232-9E5761FF77B2}" destId="{1845DBA5-E452-1144-82B3-E61E4D59A935}" srcOrd="0" destOrd="0" presId="urn:microsoft.com/office/officeart/2005/8/layout/bProcess3"/>
    <dgm:cxn modelId="{541C82C2-121A-462E-A8F2-0B543EC7D656}" type="presOf" srcId="{A3F2832C-F7DB-D34B-B9C3-5E169EB6C2F2}" destId="{C438C37F-CED7-9944-8509-595E40EAB954}" srcOrd="1" destOrd="0" presId="urn:microsoft.com/office/officeart/2005/8/layout/bProcess3"/>
    <dgm:cxn modelId="{410C49C6-87ED-254A-8839-7E8B93AFC3F0}" srcId="{33ECDEA0-1788-CD48-92CC-A96D5FB3F3FD}" destId="{3547D13C-235E-C949-9DAC-6AC019C46626}" srcOrd="5" destOrd="0" parTransId="{9E8AA0D2-C6C2-7841-91AD-29CB1ED468E3}" sibTransId="{693E1832-7FED-804E-A543-11946CBFF477}"/>
    <dgm:cxn modelId="{A4A323CE-B996-432C-9980-ED24E412905D}" type="presOf" srcId="{29ACC7AF-EB3C-BE46-BF3E-E6607F4DCC56}" destId="{87E789CE-B3AB-7044-A05B-0CBEF063878C}" srcOrd="1" destOrd="0" presId="urn:microsoft.com/office/officeart/2005/8/layout/bProcess3"/>
    <dgm:cxn modelId="{D326B2DB-D4B6-5B49-8433-502977598AB9}" srcId="{33ECDEA0-1788-CD48-92CC-A96D5FB3F3FD}" destId="{9352ED2D-9428-A84C-A210-02DF04AF48A8}" srcOrd="3" destOrd="0" parTransId="{30C20366-D7DB-5C4F-AD8C-283AFBCB2DFE}" sibTransId="{8AB33A64-71F8-5241-886A-8AFB898E0A4D}"/>
    <dgm:cxn modelId="{6A5A4FE4-B7F5-453A-866A-0861029BF799}" type="presOf" srcId="{8AB33A64-71F8-5241-886A-8AFB898E0A4D}" destId="{13E264FF-A35F-404F-8EAF-19E49D28219D}" srcOrd="1" destOrd="0" presId="urn:microsoft.com/office/officeart/2005/8/layout/bProcess3"/>
    <dgm:cxn modelId="{4366DEF6-33CF-41DD-9576-D5501C63E83B}" type="presOf" srcId="{74A15733-8F43-2845-B525-8CFCCB3DC5B9}" destId="{E318984D-E81F-4043-939B-F778614A9B7D}" srcOrd="0" destOrd="0" presId="urn:microsoft.com/office/officeart/2005/8/layout/bProcess3"/>
    <dgm:cxn modelId="{A2E409FD-CEE0-4B7F-BD05-AE61419A36DB}" type="presOf" srcId="{DED89E20-3A1E-FC46-9DFD-A86FEE52A9C0}" destId="{3258C931-56CC-E341-A88D-39DF71AEFF80}" srcOrd="0" destOrd="0" presId="urn:microsoft.com/office/officeart/2005/8/layout/bProcess3"/>
    <dgm:cxn modelId="{3FEF1EFF-8CA0-4916-A001-B83EAA4E037F}" type="presOf" srcId="{29ACC7AF-EB3C-BE46-BF3E-E6607F4DCC56}" destId="{E104F908-AC1F-2D4F-97A5-A4C055562268}" srcOrd="0" destOrd="0" presId="urn:microsoft.com/office/officeart/2005/8/layout/bProcess3"/>
    <dgm:cxn modelId="{766B8EAB-FBB6-41EA-849D-6C0B9FE24DEA}" type="presParOf" srcId="{4EFDA961-5A50-1043-BF0D-7059C7CB1D6D}" destId="{8223B811-BAD3-7843-AC00-5F7C55ABDB02}" srcOrd="0" destOrd="0" presId="urn:microsoft.com/office/officeart/2005/8/layout/bProcess3"/>
    <dgm:cxn modelId="{A4E7055A-3493-4B10-A5BE-804277F4B67E}" type="presParOf" srcId="{4EFDA961-5A50-1043-BF0D-7059C7CB1D6D}" destId="{66A85E78-163E-E046-B3C2-2A9F5544E465}" srcOrd="1" destOrd="0" presId="urn:microsoft.com/office/officeart/2005/8/layout/bProcess3"/>
    <dgm:cxn modelId="{A118A3DF-060B-4C27-A131-66DCE930F5A5}" type="presParOf" srcId="{66A85E78-163E-E046-B3C2-2A9F5544E465}" destId="{077C9596-90D7-5F4E-A89A-B1D64E5B9160}" srcOrd="0" destOrd="0" presId="urn:microsoft.com/office/officeart/2005/8/layout/bProcess3"/>
    <dgm:cxn modelId="{7566BFC1-19B0-4ACC-A537-F02A699B16F1}" type="presParOf" srcId="{4EFDA961-5A50-1043-BF0D-7059C7CB1D6D}" destId="{2833CB88-26A1-8A4C-828B-3300173444C1}" srcOrd="2" destOrd="0" presId="urn:microsoft.com/office/officeart/2005/8/layout/bProcess3"/>
    <dgm:cxn modelId="{90799CCD-C179-4265-BC80-6F6EB91C87F5}" type="presParOf" srcId="{4EFDA961-5A50-1043-BF0D-7059C7CB1D6D}" destId="{B13EB18B-FCE7-F044-A23F-482DAD511745}" srcOrd="3" destOrd="0" presId="urn:microsoft.com/office/officeart/2005/8/layout/bProcess3"/>
    <dgm:cxn modelId="{50869DA6-9A22-41DA-8623-A2188838FA0B}" type="presParOf" srcId="{B13EB18B-FCE7-F044-A23F-482DAD511745}" destId="{0451AC17-090C-304D-B67D-7ED468AC7F07}" srcOrd="0" destOrd="0" presId="urn:microsoft.com/office/officeart/2005/8/layout/bProcess3"/>
    <dgm:cxn modelId="{6BABBB6D-938B-4731-B56E-543577021842}" type="presParOf" srcId="{4EFDA961-5A50-1043-BF0D-7059C7CB1D6D}" destId="{1845DBA5-E452-1144-82B3-E61E4D59A935}" srcOrd="4" destOrd="0" presId="urn:microsoft.com/office/officeart/2005/8/layout/bProcess3"/>
    <dgm:cxn modelId="{5632CBE6-F018-4521-9623-001562A36A5A}" type="presParOf" srcId="{4EFDA961-5A50-1043-BF0D-7059C7CB1D6D}" destId="{E104F908-AC1F-2D4F-97A5-A4C055562268}" srcOrd="5" destOrd="0" presId="urn:microsoft.com/office/officeart/2005/8/layout/bProcess3"/>
    <dgm:cxn modelId="{F653D63A-52C1-4B67-B0CC-57CB44EBEB7F}" type="presParOf" srcId="{E104F908-AC1F-2D4F-97A5-A4C055562268}" destId="{87E789CE-B3AB-7044-A05B-0CBEF063878C}" srcOrd="0" destOrd="0" presId="urn:microsoft.com/office/officeart/2005/8/layout/bProcess3"/>
    <dgm:cxn modelId="{BB20E27B-572F-46B6-BAB2-A8265DAE7C88}" type="presParOf" srcId="{4EFDA961-5A50-1043-BF0D-7059C7CB1D6D}" destId="{65E27F8C-7B83-7149-9FF1-8C67969E6C64}" srcOrd="6" destOrd="0" presId="urn:microsoft.com/office/officeart/2005/8/layout/bProcess3"/>
    <dgm:cxn modelId="{6D116F5A-E509-4298-B4C9-180279F79E40}" type="presParOf" srcId="{4EFDA961-5A50-1043-BF0D-7059C7CB1D6D}" destId="{C9CF334B-42B7-094B-966E-058831917444}" srcOrd="7" destOrd="0" presId="urn:microsoft.com/office/officeart/2005/8/layout/bProcess3"/>
    <dgm:cxn modelId="{BAF24E96-2CA8-449C-8F93-7CD56502A3D2}" type="presParOf" srcId="{C9CF334B-42B7-094B-966E-058831917444}" destId="{13E264FF-A35F-404F-8EAF-19E49D28219D}" srcOrd="0" destOrd="0" presId="urn:microsoft.com/office/officeart/2005/8/layout/bProcess3"/>
    <dgm:cxn modelId="{B39A8545-F6C7-4552-908A-AD5BC45E49C7}" type="presParOf" srcId="{4EFDA961-5A50-1043-BF0D-7059C7CB1D6D}" destId="{E318984D-E81F-4043-939B-F778614A9B7D}" srcOrd="8" destOrd="0" presId="urn:microsoft.com/office/officeart/2005/8/layout/bProcess3"/>
    <dgm:cxn modelId="{67AF16B9-6FF3-4416-8118-9D99FD64AE36}" type="presParOf" srcId="{4EFDA961-5A50-1043-BF0D-7059C7CB1D6D}" destId="{EBE2418A-39CF-674A-B1AB-2C3BCA1C62EC}" srcOrd="9" destOrd="0" presId="urn:microsoft.com/office/officeart/2005/8/layout/bProcess3"/>
    <dgm:cxn modelId="{0EA1D935-E641-4650-A154-6D7C0CD4A320}" type="presParOf" srcId="{EBE2418A-39CF-674A-B1AB-2C3BCA1C62EC}" destId="{C438C37F-CED7-9944-8509-595E40EAB954}" srcOrd="0" destOrd="0" presId="urn:microsoft.com/office/officeart/2005/8/layout/bProcess3"/>
    <dgm:cxn modelId="{A2CFF1BB-3731-4375-BBBA-63A6C3E97B5B}" type="presParOf" srcId="{4EFDA961-5A50-1043-BF0D-7059C7CB1D6D}" destId="{73ED3457-6ADC-8B4D-BEDA-42DB4C5CC7EE}" srcOrd="10" destOrd="0" presId="urn:microsoft.com/office/officeart/2005/8/layout/bProcess3"/>
    <dgm:cxn modelId="{013747DB-49DD-4757-BC82-6648ED9D7176}" type="presParOf" srcId="{4EFDA961-5A50-1043-BF0D-7059C7CB1D6D}" destId="{A8F14A4E-36CB-434F-A9B7-315045325D73}" srcOrd="11" destOrd="0" presId="urn:microsoft.com/office/officeart/2005/8/layout/bProcess3"/>
    <dgm:cxn modelId="{8B5137B0-0BDA-44DE-9FC8-EA5337EF288F}" type="presParOf" srcId="{A8F14A4E-36CB-434F-A9B7-315045325D73}" destId="{3FCF3957-3671-274A-9422-4B7558803BD4}" srcOrd="0" destOrd="0" presId="urn:microsoft.com/office/officeart/2005/8/layout/bProcess3"/>
    <dgm:cxn modelId="{348C729D-26D5-4010-B2A3-F1B701EF4483}" type="presParOf" srcId="{4EFDA961-5A50-1043-BF0D-7059C7CB1D6D}" destId="{3258C931-56CC-E341-A88D-39DF71AEFF80}" srcOrd="12"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A21BF-02C7-40A6-958F-F4084BA6783C}">
      <dsp:nvSpPr>
        <dsp:cNvPr id="0" name=""/>
        <dsp:cNvSpPr/>
      </dsp:nvSpPr>
      <dsp:spPr>
        <a:xfrm>
          <a:off x="0" y="719"/>
          <a:ext cx="6588691" cy="168437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B34C59-FA4A-4230-ADAA-1FA6C5002A4A}">
      <dsp:nvSpPr>
        <dsp:cNvPr id="0" name=""/>
        <dsp:cNvSpPr/>
      </dsp:nvSpPr>
      <dsp:spPr>
        <a:xfrm>
          <a:off x="509522" y="379703"/>
          <a:ext cx="926404" cy="926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58CBAB-0A7B-4B48-ABE9-37F1D40B3B5C}">
      <dsp:nvSpPr>
        <dsp:cNvPr id="0" name=""/>
        <dsp:cNvSpPr/>
      </dsp:nvSpPr>
      <dsp:spPr>
        <a:xfrm>
          <a:off x="1945450" y="719"/>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933450">
            <a:lnSpc>
              <a:spcPct val="90000"/>
            </a:lnSpc>
            <a:spcBef>
              <a:spcPct val="0"/>
            </a:spcBef>
            <a:spcAft>
              <a:spcPct val="35000"/>
            </a:spcAft>
            <a:buNone/>
          </a:pPr>
          <a:r>
            <a:rPr lang="en-US" sz="2100" b="1" kern="1200" dirty="0"/>
            <a:t>Focus</a:t>
          </a:r>
          <a:r>
            <a:rPr lang="en-US" sz="2100" kern="1200" dirty="0"/>
            <a:t> – 8 to 12 people gather together and focus on several topics</a:t>
          </a:r>
        </a:p>
      </dsp:txBody>
      <dsp:txXfrm>
        <a:off x="1945450" y="719"/>
        <a:ext cx="4643240" cy="1684372"/>
      </dsp:txXfrm>
    </dsp:sp>
    <dsp:sp modelId="{5650D89A-0259-4352-9930-F8C0D75D5601}">
      <dsp:nvSpPr>
        <dsp:cNvPr id="0" name=""/>
        <dsp:cNvSpPr/>
      </dsp:nvSpPr>
      <dsp:spPr>
        <a:xfrm>
          <a:off x="0" y="2106185"/>
          <a:ext cx="6588691" cy="168437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2C3175-84B7-4345-A1AC-302CFB87CB36}">
      <dsp:nvSpPr>
        <dsp:cNvPr id="0" name=""/>
        <dsp:cNvSpPr/>
      </dsp:nvSpPr>
      <dsp:spPr>
        <a:xfrm>
          <a:off x="509522" y="2485169"/>
          <a:ext cx="926404" cy="9264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9C355B-5DAE-4680-AE62-FF8D12B6B2CE}">
      <dsp:nvSpPr>
        <dsp:cNvPr id="0" name=""/>
        <dsp:cNvSpPr/>
      </dsp:nvSpPr>
      <dsp:spPr>
        <a:xfrm>
          <a:off x="1945450" y="2106185"/>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933450">
            <a:lnSpc>
              <a:spcPct val="90000"/>
            </a:lnSpc>
            <a:spcBef>
              <a:spcPct val="0"/>
            </a:spcBef>
            <a:spcAft>
              <a:spcPct val="35000"/>
            </a:spcAft>
            <a:buNone/>
          </a:pPr>
          <a:r>
            <a:rPr lang="en-US" sz="2100" b="1" kern="1200" dirty="0"/>
            <a:t>Group</a:t>
          </a:r>
          <a:r>
            <a:rPr lang="en-US" sz="2100" kern="1200" dirty="0"/>
            <a:t> – All the participants are similar (for example, they are a group of village leaders, women, youth, fishers, farmers, or pastoralist)</a:t>
          </a:r>
        </a:p>
      </dsp:txBody>
      <dsp:txXfrm>
        <a:off x="1945450" y="2106185"/>
        <a:ext cx="4643240" cy="1684372"/>
      </dsp:txXfrm>
    </dsp:sp>
    <dsp:sp modelId="{DD051E90-1A08-42BD-A581-504EF61C251C}">
      <dsp:nvSpPr>
        <dsp:cNvPr id="0" name=""/>
        <dsp:cNvSpPr/>
      </dsp:nvSpPr>
      <dsp:spPr>
        <a:xfrm>
          <a:off x="0" y="4211650"/>
          <a:ext cx="6588691" cy="168437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F28A95-D536-43F3-AA91-3C0A3936EFEB}">
      <dsp:nvSpPr>
        <dsp:cNvPr id="0" name=""/>
        <dsp:cNvSpPr/>
      </dsp:nvSpPr>
      <dsp:spPr>
        <a:xfrm>
          <a:off x="509522" y="4590634"/>
          <a:ext cx="926404" cy="9264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312E1C-F441-4939-A467-9147843B3107}">
      <dsp:nvSpPr>
        <dsp:cNvPr id="0" name=""/>
        <dsp:cNvSpPr/>
      </dsp:nvSpPr>
      <dsp:spPr>
        <a:xfrm>
          <a:off x="1945450" y="4211650"/>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933450">
            <a:lnSpc>
              <a:spcPct val="90000"/>
            </a:lnSpc>
            <a:spcBef>
              <a:spcPct val="0"/>
            </a:spcBef>
            <a:spcAft>
              <a:spcPct val="35000"/>
            </a:spcAft>
            <a:buNone/>
          </a:pPr>
          <a:r>
            <a:rPr lang="en-US" sz="2100" b="1" kern="1200" dirty="0"/>
            <a:t>Discussion</a:t>
          </a:r>
          <a:r>
            <a:rPr lang="en-US" sz="2100" kern="1200" dirty="0"/>
            <a:t> – 1.5 to 2 hours to discuss several topics</a:t>
          </a:r>
        </a:p>
      </dsp:txBody>
      <dsp:txXfrm>
        <a:off x="1945450" y="4211650"/>
        <a:ext cx="4643240" cy="1684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08002-9689-6549-AB37-E227F8FE59E6}">
      <dsp:nvSpPr>
        <dsp:cNvPr id="0" name=""/>
        <dsp:cNvSpPr/>
      </dsp:nvSpPr>
      <dsp:spPr>
        <a:xfrm>
          <a:off x="0" y="896641"/>
          <a:ext cx="6588691" cy="7792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dirty="0"/>
            <a:t>When you have a short time and not much money but want to know what has changed and why</a:t>
          </a:r>
        </a:p>
      </dsp:txBody>
      <dsp:txXfrm>
        <a:off x="38038" y="934679"/>
        <a:ext cx="6512615" cy="703143"/>
      </dsp:txXfrm>
    </dsp:sp>
    <dsp:sp modelId="{0C47A2A4-0E9B-5240-A7AC-40538F434F45}">
      <dsp:nvSpPr>
        <dsp:cNvPr id="0" name=""/>
        <dsp:cNvSpPr/>
      </dsp:nvSpPr>
      <dsp:spPr>
        <a:xfrm>
          <a:off x="0" y="1727701"/>
          <a:ext cx="6588691" cy="779219"/>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a:t>Good for understanding the “how” and the “why”</a:t>
          </a:r>
        </a:p>
      </dsp:txBody>
      <dsp:txXfrm>
        <a:off x="38038" y="1765739"/>
        <a:ext cx="6512615" cy="703143"/>
      </dsp:txXfrm>
    </dsp:sp>
    <dsp:sp modelId="{F879F5C2-A16F-D14E-84DA-A0B6C086C551}">
      <dsp:nvSpPr>
        <dsp:cNvPr id="0" name=""/>
        <dsp:cNvSpPr/>
      </dsp:nvSpPr>
      <dsp:spPr>
        <a:xfrm>
          <a:off x="0" y="2558761"/>
          <a:ext cx="6588691" cy="77921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dirty="0"/>
            <a:t>Can tell you the directionality of a change (positive or negative) but not the magnitude of the change (how large)</a:t>
          </a:r>
        </a:p>
      </dsp:txBody>
      <dsp:txXfrm>
        <a:off x="38038" y="2596799"/>
        <a:ext cx="6512615" cy="703143"/>
      </dsp:txXfrm>
    </dsp:sp>
    <dsp:sp modelId="{34E9C13B-48A5-BF48-A835-EDBDF5CCD140}">
      <dsp:nvSpPr>
        <dsp:cNvPr id="0" name=""/>
        <dsp:cNvSpPr/>
      </dsp:nvSpPr>
      <dsp:spPr>
        <a:xfrm>
          <a:off x="0" y="3389821"/>
          <a:ext cx="6588691" cy="779219"/>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a:t>Good for understanding surprising results in a household survey</a:t>
          </a:r>
        </a:p>
      </dsp:txBody>
      <dsp:txXfrm>
        <a:off x="38038" y="3427859"/>
        <a:ext cx="6512615" cy="703143"/>
      </dsp:txXfrm>
    </dsp:sp>
    <dsp:sp modelId="{320FBC4D-F31A-ED43-98FB-7DEAE615AFB3}">
      <dsp:nvSpPr>
        <dsp:cNvPr id="0" name=""/>
        <dsp:cNvSpPr/>
      </dsp:nvSpPr>
      <dsp:spPr>
        <a:xfrm>
          <a:off x="0" y="4220881"/>
          <a:ext cx="6588691" cy="77921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a:t>Good for scoping a topic that you want to do more research on such as deciding what sensitive topics to include in the household survey</a:t>
          </a:r>
        </a:p>
      </dsp:txBody>
      <dsp:txXfrm>
        <a:off x="38038" y="4258919"/>
        <a:ext cx="6512615" cy="703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BDB8B-FF74-9A4A-9ABC-9B8552291104}">
      <dsp:nvSpPr>
        <dsp:cNvPr id="0" name=""/>
        <dsp:cNvSpPr/>
      </dsp:nvSpPr>
      <dsp:spPr>
        <a:xfrm>
          <a:off x="0" y="844171"/>
          <a:ext cx="6588691" cy="795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It usually takes from </a:t>
          </a:r>
          <a:r>
            <a:rPr lang="en-US" sz="2000" u="sng" kern="1200">
              <a:hlinkClick xmlns:r="http://schemas.openxmlformats.org/officeDocument/2006/relationships" r:id="rId1"/>
            </a:rPr>
            <a:t>three to six</a:t>
          </a:r>
          <a:r>
            <a:rPr lang="en-US" sz="2000" kern="1200"/>
            <a:t> focus groups to elicit 90% of local themes.</a:t>
          </a:r>
        </a:p>
      </dsp:txBody>
      <dsp:txXfrm>
        <a:off x="38838" y="883009"/>
        <a:ext cx="6511015" cy="717924"/>
      </dsp:txXfrm>
    </dsp:sp>
    <dsp:sp modelId="{7B53E891-A1F2-E94E-8B1F-CFE5348BB101}">
      <dsp:nvSpPr>
        <dsp:cNvPr id="0" name=""/>
        <dsp:cNvSpPr/>
      </dsp:nvSpPr>
      <dsp:spPr>
        <a:xfrm>
          <a:off x="0" y="1697371"/>
          <a:ext cx="6588691" cy="79560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Keep doing FGDs until you reach “data saturation”. </a:t>
          </a:r>
          <a:r>
            <a:rPr lang="en-US" sz="2000" b="0" i="0" kern="1200" dirty="0"/>
            <a:t>This is the point when a new FGD produces little or no new themes</a:t>
          </a:r>
          <a:endParaRPr lang="en-US" sz="2000" kern="1200" dirty="0"/>
        </a:p>
      </dsp:txBody>
      <dsp:txXfrm>
        <a:off x="38838" y="1736209"/>
        <a:ext cx="6511015" cy="717924"/>
      </dsp:txXfrm>
    </dsp:sp>
    <dsp:sp modelId="{ED1BA0FA-64B1-0541-8DC7-422EBC8D1F58}">
      <dsp:nvSpPr>
        <dsp:cNvPr id="0" name=""/>
        <dsp:cNvSpPr/>
      </dsp:nvSpPr>
      <dsp:spPr>
        <a:xfrm>
          <a:off x="0" y="2550571"/>
          <a:ext cx="6588691" cy="79560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For planning, assume 3 to 6 FGDs for each group</a:t>
          </a:r>
        </a:p>
      </dsp:txBody>
      <dsp:txXfrm>
        <a:off x="38838" y="2589409"/>
        <a:ext cx="6511015" cy="717924"/>
      </dsp:txXfrm>
    </dsp:sp>
    <dsp:sp modelId="{7FEE339E-52DE-A542-9261-AAE5E060572E}">
      <dsp:nvSpPr>
        <dsp:cNvPr id="0" name=""/>
        <dsp:cNvSpPr/>
      </dsp:nvSpPr>
      <dsp:spPr>
        <a:xfrm>
          <a:off x="0" y="3403771"/>
          <a:ext cx="6588691" cy="79560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Typical groups are village leaders, women of reproductive age, and youth. </a:t>
          </a:r>
        </a:p>
      </dsp:txBody>
      <dsp:txXfrm>
        <a:off x="38838" y="3442609"/>
        <a:ext cx="6511015" cy="717924"/>
      </dsp:txXfrm>
    </dsp:sp>
    <dsp:sp modelId="{4CD6D9EC-D894-594D-988C-0894843B7E8A}">
      <dsp:nvSpPr>
        <dsp:cNvPr id="0" name=""/>
        <dsp:cNvSpPr/>
      </dsp:nvSpPr>
      <dsp:spPr>
        <a:xfrm>
          <a:off x="0" y="4256971"/>
          <a:ext cx="6588691" cy="7956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Need more FGDs if you are covering multiple sites with different cultures</a:t>
          </a:r>
        </a:p>
      </dsp:txBody>
      <dsp:txXfrm>
        <a:off x="38838" y="4295809"/>
        <a:ext cx="6511015" cy="7179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85E78-163E-E046-B3C2-2A9F5544E465}">
      <dsp:nvSpPr>
        <dsp:cNvPr id="0" name=""/>
        <dsp:cNvSpPr/>
      </dsp:nvSpPr>
      <dsp:spPr>
        <a:xfrm>
          <a:off x="2241532" y="1199834"/>
          <a:ext cx="484885" cy="91440"/>
        </a:xfrm>
        <a:custGeom>
          <a:avLst/>
          <a:gdLst/>
          <a:ahLst/>
          <a:cxnLst/>
          <a:rect l="0" t="0" r="0" b="0"/>
          <a:pathLst>
            <a:path>
              <a:moveTo>
                <a:pt x="0" y="45720"/>
              </a:moveTo>
              <a:lnTo>
                <a:pt x="48488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1242976"/>
        <a:ext cx="25774" cy="5154"/>
      </dsp:txXfrm>
    </dsp:sp>
    <dsp:sp modelId="{8223B811-BAD3-7843-AC00-5F7C55ABDB02}">
      <dsp:nvSpPr>
        <dsp:cNvPr id="0" name=""/>
        <dsp:cNvSpPr/>
      </dsp:nvSpPr>
      <dsp:spPr>
        <a:xfrm>
          <a:off x="2092" y="573182"/>
          <a:ext cx="2241239" cy="13447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Draft protocol</a:t>
          </a:r>
        </a:p>
      </dsp:txBody>
      <dsp:txXfrm>
        <a:off x="2092" y="573182"/>
        <a:ext cx="2241239" cy="1344743"/>
      </dsp:txXfrm>
    </dsp:sp>
    <dsp:sp modelId="{B13EB18B-FCE7-F044-A23F-482DAD511745}">
      <dsp:nvSpPr>
        <dsp:cNvPr id="0" name=""/>
        <dsp:cNvSpPr/>
      </dsp:nvSpPr>
      <dsp:spPr>
        <a:xfrm>
          <a:off x="4998257" y="1199834"/>
          <a:ext cx="484885" cy="91440"/>
        </a:xfrm>
        <a:custGeom>
          <a:avLst/>
          <a:gdLst/>
          <a:ahLst/>
          <a:cxnLst/>
          <a:rect l="0" t="0" r="0" b="0"/>
          <a:pathLst>
            <a:path>
              <a:moveTo>
                <a:pt x="0" y="45720"/>
              </a:moveTo>
              <a:lnTo>
                <a:pt x="484885" y="45720"/>
              </a:lnTo>
            </a:path>
          </a:pathLst>
        </a:custGeom>
        <a:noFill/>
        <a:ln w="6350" cap="flat" cmpd="sng" algn="ctr">
          <a:solidFill>
            <a:schemeClr val="accent2">
              <a:hueOff val="-291073"/>
              <a:satOff val="-16786"/>
              <a:lumOff val="172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1242976"/>
        <a:ext cx="25774" cy="5154"/>
      </dsp:txXfrm>
    </dsp:sp>
    <dsp:sp modelId="{2833CB88-26A1-8A4C-828B-3300173444C1}">
      <dsp:nvSpPr>
        <dsp:cNvPr id="0" name=""/>
        <dsp:cNvSpPr/>
      </dsp:nvSpPr>
      <dsp:spPr>
        <a:xfrm>
          <a:off x="2758817" y="573182"/>
          <a:ext cx="2241239" cy="1344743"/>
        </a:xfrm>
        <a:prstGeom prst="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Get permissions</a:t>
          </a:r>
        </a:p>
      </dsp:txBody>
      <dsp:txXfrm>
        <a:off x="2758817" y="573182"/>
        <a:ext cx="2241239" cy="1344743"/>
      </dsp:txXfrm>
    </dsp:sp>
    <dsp:sp modelId="{E104F908-AC1F-2D4F-97A5-A4C055562268}">
      <dsp:nvSpPr>
        <dsp:cNvPr id="0" name=""/>
        <dsp:cNvSpPr/>
      </dsp:nvSpPr>
      <dsp:spPr>
        <a:xfrm>
          <a:off x="7754982" y="1199834"/>
          <a:ext cx="484885" cy="91440"/>
        </a:xfrm>
        <a:custGeom>
          <a:avLst/>
          <a:gdLst/>
          <a:ahLst/>
          <a:cxnLst/>
          <a:rect l="0" t="0" r="0" b="0"/>
          <a:pathLst>
            <a:path>
              <a:moveTo>
                <a:pt x="0" y="45720"/>
              </a:moveTo>
              <a:lnTo>
                <a:pt x="484885" y="45720"/>
              </a:lnTo>
            </a:path>
          </a:pathLst>
        </a:custGeom>
        <a:noFill/>
        <a:ln w="6350" cap="flat" cmpd="sng" algn="ctr">
          <a:solidFill>
            <a:schemeClr val="accent2">
              <a:hueOff val="-582145"/>
              <a:satOff val="-33571"/>
              <a:lumOff val="345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1242976"/>
        <a:ext cx="25774" cy="5154"/>
      </dsp:txXfrm>
    </dsp:sp>
    <dsp:sp modelId="{1845DBA5-E452-1144-82B3-E61E4D59A935}">
      <dsp:nvSpPr>
        <dsp:cNvPr id="0" name=""/>
        <dsp:cNvSpPr/>
      </dsp:nvSpPr>
      <dsp:spPr>
        <a:xfrm>
          <a:off x="5515542" y="573182"/>
          <a:ext cx="2241239" cy="1344743"/>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Recruit facilitators and assistants</a:t>
          </a:r>
        </a:p>
      </dsp:txBody>
      <dsp:txXfrm>
        <a:off x="5515542" y="573182"/>
        <a:ext cx="2241239" cy="1344743"/>
      </dsp:txXfrm>
    </dsp:sp>
    <dsp:sp modelId="{C9CF334B-42B7-094B-966E-058831917444}">
      <dsp:nvSpPr>
        <dsp:cNvPr id="0" name=""/>
        <dsp:cNvSpPr/>
      </dsp:nvSpPr>
      <dsp:spPr>
        <a:xfrm>
          <a:off x="1122712" y="1916126"/>
          <a:ext cx="8270175" cy="484885"/>
        </a:xfrm>
        <a:custGeom>
          <a:avLst/>
          <a:gdLst/>
          <a:ahLst/>
          <a:cxnLst/>
          <a:rect l="0" t="0" r="0" b="0"/>
          <a:pathLst>
            <a:path>
              <a:moveTo>
                <a:pt x="8270175" y="0"/>
              </a:moveTo>
              <a:lnTo>
                <a:pt x="8270175" y="259542"/>
              </a:lnTo>
              <a:lnTo>
                <a:pt x="0" y="259542"/>
              </a:lnTo>
              <a:lnTo>
                <a:pt x="0" y="484885"/>
              </a:lnTo>
            </a:path>
          </a:pathLst>
        </a:custGeom>
        <a:noFill/>
        <a:ln w="6350" cap="flat" cmpd="sng" algn="ctr">
          <a:solidFill>
            <a:schemeClr val="accent2">
              <a:hueOff val="-873218"/>
              <a:satOff val="-50357"/>
              <a:lumOff val="517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50644" y="2155991"/>
        <a:ext cx="414311" cy="5154"/>
      </dsp:txXfrm>
    </dsp:sp>
    <dsp:sp modelId="{65E27F8C-7B83-7149-9FF1-8C67969E6C64}">
      <dsp:nvSpPr>
        <dsp:cNvPr id="0" name=""/>
        <dsp:cNvSpPr/>
      </dsp:nvSpPr>
      <dsp:spPr>
        <a:xfrm>
          <a:off x="8272267" y="573182"/>
          <a:ext cx="2241239" cy="1344743"/>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Find a venue</a:t>
          </a:r>
        </a:p>
      </dsp:txBody>
      <dsp:txXfrm>
        <a:off x="8272267" y="573182"/>
        <a:ext cx="2241239" cy="1344743"/>
      </dsp:txXfrm>
    </dsp:sp>
    <dsp:sp modelId="{EBE2418A-39CF-674A-B1AB-2C3BCA1C62EC}">
      <dsp:nvSpPr>
        <dsp:cNvPr id="0" name=""/>
        <dsp:cNvSpPr/>
      </dsp:nvSpPr>
      <dsp:spPr>
        <a:xfrm>
          <a:off x="2241532" y="3060063"/>
          <a:ext cx="484885" cy="91440"/>
        </a:xfrm>
        <a:custGeom>
          <a:avLst/>
          <a:gdLst/>
          <a:ahLst/>
          <a:cxnLst/>
          <a:rect l="0" t="0" r="0" b="0"/>
          <a:pathLst>
            <a:path>
              <a:moveTo>
                <a:pt x="0" y="45720"/>
              </a:moveTo>
              <a:lnTo>
                <a:pt x="484885" y="45720"/>
              </a:lnTo>
            </a:path>
          </a:pathLst>
        </a:custGeom>
        <a:noFill/>
        <a:ln w="6350" cap="flat" cmpd="sng" algn="ctr">
          <a:solidFill>
            <a:schemeClr val="accent2">
              <a:hueOff val="-1164290"/>
              <a:satOff val="-67142"/>
              <a:lumOff val="690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3103206"/>
        <a:ext cx="25774" cy="5154"/>
      </dsp:txXfrm>
    </dsp:sp>
    <dsp:sp modelId="{E318984D-E81F-4043-939B-F778614A9B7D}">
      <dsp:nvSpPr>
        <dsp:cNvPr id="0" name=""/>
        <dsp:cNvSpPr/>
      </dsp:nvSpPr>
      <dsp:spPr>
        <a:xfrm>
          <a:off x="2092" y="2433411"/>
          <a:ext cx="2241239" cy="1344743"/>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Recruit participants</a:t>
          </a:r>
        </a:p>
      </dsp:txBody>
      <dsp:txXfrm>
        <a:off x="2092" y="2433411"/>
        <a:ext cx="2241239" cy="1344743"/>
      </dsp:txXfrm>
    </dsp:sp>
    <dsp:sp modelId="{A8F14A4E-36CB-434F-A9B7-315045325D73}">
      <dsp:nvSpPr>
        <dsp:cNvPr id="0" name=""/>
        <dsp:cNvSpPr/>
      </dsp:nvSpPr>
      <dsp:spPr>
        <a:xfrm>
          <a:off x="4998257" y="3060063"/>
          <a:ext cx="484885" cy="91440"/>
        </a:xfrm>
        <a:custGeom>
          <a:avLst/>
          <a:gdLst/>
          <a:ahLst/>
          <a:cxnLst/>
          <a:rect l="0" t="0" r="0" b="0"/>
          <a:pathLst>
            <a:path>
              <a:moveTo>
                <a:pt x="0" y="45720"/>
              </a:moveTo>
              <a:lnTo>
                <a:pt x="484885" y="45720"/>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3103206"/>
        <a:ext cx="25774" cy="5154"/>
      </dsp:txXfrm>
    </dsp:sp>
    <dsp:sp modelId="{73ED3457-6ADC-8B4D-BEDA-42DB4C5CC7EE}">
      <dsp:nvSpPr>
        <dsp:cNvPr id="0" name=""/>
        <dsp:cNvSpPr/>
      </dsp:nvSpPr>
      <dsp:spPr>
        <a:xfrm>
          <a:off x="2758817" y="2433411"/>
          <a:ext cx="2241239" cy="1344743"/>
        </a:xfrm>
        <a:prstGeom prst="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Hold FGDs</a:t>
          </a:r>
        </a:p>
      </dsp:txBody>
      <dsp:txXfrm>
        <a:off x="2758817" y="2433411"/>
        <a:ext cx="2241239" cy="1344743"/>
      </dsp:txXfrm>
    </dsp:sp>
    <dsp:sp modelId="{3258C931-56CC-E341-A88D-39DF71AEFF80}">
      <dsp:nvSpPr>
        <dsp:cNvPr id="0" name=""/>
        <dsp:cNvSpPr/>
      </dsp:nvSpPr>
      <dsp:spPr>
        <a:xfrm>
          <a:off x="5515542" y="2433411"/>
          <a:ext cx="2241239" cy="134474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Analyze results</a:t>
          </a:r>
        </a:p>
      </dsp:txBody>
      <dsp:txXfrm>
        <a:off x="5515542" y="2433411"/>
        <a:ext cx="2241239" cy="13447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16AF2-25CB-1D84-1528-486B98A542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8321F9-E94C-9A44-F6FC-5141B856A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2FCDFA-8B4A-D423-9F57-06549532EF81}"/>
              </a:ext>
            </a:extLst>
          </p:cNvPr>
          <p:cNvSpPr>
            <a:spLocks noGrp="1"/>
          </p:cNvSpPr>
          <p:nvPr>
            <p:ph type="dt" sz="half" idx="10"/>
          </p:nvPr>
        </p:nvSpPr>
        <p:spPr/>
        <p:txBody>
          <a:bodyPr/>
          <a:lstStyle/>
          <a:p>
            <a:fld id="{8E03021D-9E00-F546-833C-32102D7540BE}" type="datetimeFigureOut">
              <a:rPr lang="en-US" smtClean="0"/>
              <a:t>9/28/2023</a:t>
            </a:fld>
            <a:endParaRPr lang="en-US"/>
          </a:p>
        </p:txBody>
      </p:sp>
      <p:sp>
        <p:nvSpPr>
          <p:cNvPr id="5" name="Footer Placeholder 4">
            <a:extLst>
              <a:ext uri="{FF2B5EF4-FFF2-40B4-BE49-F238E27FC236}">
                <a16:creationId xmlns:a16="http://schemas.microsoft.com/office/drawing/2014/main" id="{FCB5F2C4-8393-28B4-1B5F-1B32FFA2E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F81A82-2DBF-443C-6C7F-2D09E27B9000}"/>
              </a:ext>
            </a:extLst>
          </p:cNvPr>
          <p:cNvSpPr>
            <a:spLocks noGrp="1"/>
          </p:cNvSpPr>
          <p:nvPr>
            <p:ph type="sldNum" sz="quarter" idx="12"/>
          </p:nvPr>
        </p:nvSpPr>
        <p:spPr/>
        <p:txBody>
          <a:bodyPr/>
          <a:lstStyle/>
          <a:p>
            <a:fld id="{283F0135-4A53-324E-9CA0-CB47736FCBAE}" type="slidenum">
              <a:rPr lang="en-US" smtClean="0"/>
              <a:t>‹#›</a:t>
            </a:fld>
            <a:endParaRPr lang="en-US"/>
          </a:p>
        </p:txBody>
      </p:sp>
    </p:spTree>
    <p:extLst>
      <p:ext uri="{BB962C8B-B14F-4D97-AF65-F5344CB8AC3E}">
        <p14:creationId xmlns:p14="http://schemas.microsoft.com/office/powerpoint/2010/main" val="1352447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9BBCD-4EEA-5376-9773-E54BFF7B5B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D9A970-FE28-6EED-5055-3805892592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2059D-A830-8D2E-968D-4CFC0886B92C}"/>
              </a:ext>
            </a:extLst>
          </p:cNvPr>
          <p:cNvSpPr>
            <a:spLocks noGrp="1"/>
          </p:cNvSpPr>
          <p:nvPr>
            <p:ph type="dt" sz="half" idx="10"/>
          </p:nvPr>
        </p:nvSpPr>
        <p:spPr/>
        <p:txBody>
          <a:bodyPr/>
          <a:lstStyle/>
          <a:p>
            <a:fld id="{8E03021D-9E00-F546-833C-32102D7540BE}" type="datetimeFigureOut">
              <a:rPr lang="en-US" smtClean="0"/>
              <a:t>9/28/2023</a:t>
            </a:fld>
            <a:endParaRPr lang="en-US"/>
          </a:p>
        </p:txBody>
      </p:sp>
      <p:sp>
        <p:nvSpPr>
          <p:cNvPr id="5" name="Footer Placeholder 4">
            <a:extLst>
              <a:ext uri="{FF2B5EF4-FFF2-40B4-BE49-F238E27FC236}">
                <a16:creationId xmlns:a16="http://schemas.microsoft.com/office/drawing/2014/main" id="{42B60379-D597-D2B9-4787-9A024CC2B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3E9C1-5681-038A-7242-2990B511AED4}"/>
              </a:ext>
            </a:extLst>
          </p:cNvPr>
          <p:cNvSpPr>
            <a:spLocks noGrp="1"/>
          </p:cNvSpPr>
          <p:nvPr>
            <p:ph type="sldNum" sz="quarter" idx="12"/>
          </p:nvPr>
        </p:nvSpPr>
        <p:spPr/>
        <p:txBody>
          <a:bodyPr/>
          <a:lstStyle/>
          <a:p>
            <a:fld id="{283F0135-4A53-324E-9CA0-CB47736FCBAE}" type="slidenum">
              <a:rPr lang="en-US" smtClean="0"/>
              <a:t>‹#›</a:t>
            </a:fld>
            <a:endParaRPr lang="en-US"/>
          </a:p>
        </p:txBody>
      </p:sp>
    </p:spTree>
    <p:extLst>
      <p:ext uri="{BB962C8B-B14F-4D97-AF65-F5344CB8AC3E}">
        <p14:creationId xmlns:p14="http://schemas.microsoft.com/office/powerpoint/2010/main" val="2647309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332573-E7AA-5A0B-B938-9C770F1239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D92924-2BA9-5578-1A3D-0FBA70C5EF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C4E05-523D-658C-D986-66BA1909BAF9}"/>
              </a:ext>
            </a:extLst>
          </p:cNvPr>
          <p:cNvSpPr>
            <a:spLocks noGrp="1"/>
          </p:cNvSpPr>
          <p:nvPr>
            <p:ph type="dt" sz="half" idx="10"/>
          </p:nvPr>
        </p:nvSpPr>
        <p:spPr/>
        <p:txBody>
          <a:bodyPr/>
          <a:lstStyle/>
          <a:p>
            <a:fld id="{8E03021D-9E00-F546-833C-32102D7540BE}" type="datetimeFigureOut">
              <a:rPr lang="en-US" smtClean="0"/>
              <a:t>9/28/2023</a:t>
            </a:fld>
            <a:endParaRPr lang="en-US"/>
          </a:p>
        </p:txBody>
      </p:sp>
      <p:sp>
        <p:nvSpPr>
          <p:cNvPr id="5" name="Footer Placeholder 4">
            <a:extLst>
              <a:ext uri="{FF2B5EF4-FFF2-40B4-BE49-F238E27FC236}">
                <a16:creationId xmlns:a16="http://schemas.microsoft.com/office/drawing/2014/main" id="{D32A57DF-48DE-3CE1-3BF9-2FD1FDAC7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412189-AAE6-D379-C170-58E0167ABEC1}"/>
              </a:ext>
            </a:extLst>
          </p:cNvPr>
          <p:cNvSpPr>
            <a:spLocks noGrp="1"/>
          </p:cNvSpPr>
          <p:nvPr>
            <p:ph type="sldNum" sz="quarter" idx="12"/>
          </p:nvPr>
        </p:nvSpPr>
        <p:spPr/>
        <p:txBody>
          <a:bodyPr/>
          <a:lstStyle/>
          <a:p>
            <a:fld id="{283F0135-4A53-324E-9CA0-CB47736FCBAE}" type="slidenum">
              <a:rPr lang="en-US" smtClean="0"/>
              <a:t>‹#›</a:t>
            </a:fld>
            <a:endParaRPr lang="en-US"/>
          </a:p>
        </p:txBody>
      </p:sp>
    </p:spTree>
    <p:extLst>
      <p:ext uri="{BB962C8B-B14F-4D97-AF65-F5344CB8AC3E}">
        <p14:creationId xmlns:p14="http://schemas.microsoft.com/office/powerpoint/2010/main" val="2523326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C756-EF59-4F0D-85B8-4E861A276B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AB86DC-0C56-C1D2-9B19-D25CF79E75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4A2FB-81F4-E2B5-CA02-2250F82006D0}"/>
              </a:ext>
            </a:extLst>
          </p:cNvPr>
          <p:cNvSpPr>
            <a:spLocks noGrp="1"/>
          </p:cNvSpPr>
          <p:nvPr>
            <p:ph type="dt" sz="half" idx="10"/>
          </p:nvPr>
        </p:nvSpPr>
        <p:spPr/>
        <p:txBody>
          <a:bodyPr/>
          <a:lstStyle/>
          <a:p>
            <a:fld id="{8E03021D-9E00-F546-833C-32102D7540BE}" type="datetimeFigureOut">
              <a:rPr lang="en-US" smtClean="0"/>
              <a:t>9/28/2023</a:t>
            </a:fld>
            <a:endParaRPr lang="en-US"/>
          </a:p>
        </p:txBody>
      </p:sp>
      <p:sp>
        <p:nvSpPr>
          <p:cNvPr id="5" name="Footer Placeholder 4">
            <a:extLst>
              <a:ext uri="{FF2B5EF4-FFF2-40B4-BE49-F238E27FC236}">
                <a16:creationId xmlns:a16="http://schemas.microsoft.com/office/drawing/2014/main" id="{45039DD2-B8F3-98D4-75FB-AE423FE18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EED318-25E2-2863-5ADD-0018158762F9}"/>
              </a:ext>
            </a:extLst>
          </p:cNvPr>
          <p:cNvSpPr>
            <a:spLocks noGrp="1"/>
          </p:cNvSpPr>
          <p:nvPr>
            <p:ph type="sldNum" sz="quarter" idx="12"/>
          </p:nvPr>
        </p:nvSpPr>
        <p:spPr/>
        <p:txBody>
          <a:bodyPr/>
          <a:lstStyle/>
          <a:p>
            <a:fld id="{283F0135-4A53-324E-9CA0-CB47736FCBAE}" type="slidenum">
              <a:rPr lang="en-US" smtClean="0"/>
              <a:t>‹#›</a:t>
            </a:fld>
            <a:endParaRPr lang="en-US"/>
          </a:p>
        </p:txBody>
      </p:sp>
    </p:spTree>
    <p:extLst>
      <p:ext uri="{BB962C8B-B14F-4D97-AF65-F5344CB8AC3E}">
        <p14:creationId xmlns:p14="http://schemas.microsoft.com/office/powerpoint/2010/main" val="2046544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93A17-EA2F-5C0B-8B8A-93C84BD112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0617AE-D331-741E-3656-C77AB5CC93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3401AA-C9C7-80FF-941A-99231817ED9F}"/>
              </a:ext>
            </a:extLst>
          </p:cNvPr>
          <p:cNvSpPr>
            <a:spLocks noGrp="1"/>
          </p:cNvSpPr>
          <p:nvPr>
            <p:ph type="dt" sz="half" idx="10"/>
          </p:nvPr>
        </p:nvSpPr>
        <p:spPr/>
        <p:txBody>
          <a:bodyPr/>
          <a:lstStyle/>
          <a:p>
            <a:fld id="{8E03021D-9E00-F546-833C-32102D7540BE}" type="datetimeFigureOut">
              <a:rPr lang="en-US" smtClean="0"/>
              <a:t>9/28/2023</a:t>
            </a:fld>
            <a:endParaRPr lang="en-US"/>
          </a:p>
        </p:txBody>
      </p:sp>
      <p:sp>
        <p:nvSpPr>
          <p:cNvPr id="5" name="Footer Placeholder 4">
            <a:extLst>
              <a:ext uri="{FF2B5EF4-FFF2-40B4-BE49-F238E27FC236}">
                <a16:creationId xmlns:a16="http://schemas.microsoft.com/office/drawing/2014/main" id="{CEF34B1A-BB36-CF78-7A0C-8763F8B8A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A9B54-C264-FA31-7BD9-386A1DC475A4}"/>
              </a:ext>
            </a:extLst>
          </p:cNvPr>
          <p:cNvSpPr>
            <a:spLocks noGrp="1"/>
          </p:cNvSpPr>
          <p:nvPr>
            <p:ph type="sldNum" sz="quarter" idx="12"/>
          </p:nvPr>
        </p:nvSpPr>
        <p:spPr/>
        <p:txBody>
          <a:bodyPr/>
          <a:lstStyle/>
          <a:p>
            <a:fld id="{283F0135-4A53-324E-9CA0-CB47736FCBAE}" type="slidenum">
              <a:rPr lang="en-US" smtClean="0"/>
              <a:t>‹#›</a:t>
            </a:fld>
            <a:endParaRPr lang="en-US"/>
          </a:p>
        </p:txBody>
      </p:sp>
    </p:spTree>
    <p:extLst>
      <p:ext uri="{BB962C8B-B14F-4D97-AF65-F5344CB8AC3E}">
        <p14:creationId xmlns:p14="http://schemas.microsoft.com/office/powerpoint/2010/main" val="208498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4217-2178-7FB2-AC82-D4046955A3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EEF289-A900-CE56-37E9-E0D64CD553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E9DC46-3E45-0954-AF8F-F35A5C345B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44C497-0844-1E28-C154-A2D8E0568E16}"/>
              </a:ext>
            </a:extLst>
          </p:cNvPr>
          <p:cNvSpPr>
            <a:spLocks noGrp="1"/>
          </p:cNvSpPr>
          <p:nvPr>
            <p:ph type="dt" sz="half" idx="10"/>
          </p:nvPr>
        </p:nvSpPr>
        <p:spPr/>
        <p:txBody>
          <a:bodyPr/>
          <a:lstStyle/>
          <a:p>
            <a:fld id="{8E03021D-9E00-F546-833C-32102D7540BE}" type="datetimeFigureOut">
              <a:rPr lang="en-US" smtClean="0"/>
              <a:t>9/28/2023</a:t>
            </a:fld>
            <a:endParaRPr lang="en-US"/>
          </a:p>
        </p:txBody>
      </p:sp>
      <p:sp>
        <p:nvSpPr>
          <p:cNvPr id="6" name="Footer Placeholder 5">
            <a:extLst>
              <a:ext uri="{FF2B5EF4-FFF2-40B4-BE49-F238E27FC236}">
                <a16:creationId xmlns:a16="http://schemas.microsoft.com/office/drawing/2014/main" id="{3C8275A4-BDE2-55EB-4830-CF085DB809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27D4C2-B8E6-B296-E7D2-70B14EF808D0}"/>
              </a:ext>
            </a:extLst>
          </p:cNvPr>
          <p:cNvSpPr>
            <a:spLocks noGrp="1"/>
          </p:cNvSpPr>
          <p:nvPr>
            <p:ph type="sldNum" sz="quarter" idx="12"/>
          </p:nvPr>
        </p:nvSpPr>
        <p:spPr/>
        <p:txBody>
          <a:bodyPr/>
          <a:lstStyle/>
          <a:p>
            <a:fld id="{283F0135-4A53-324E-9CA0-CB47736FCBAE}" type="slidenum">
              <a:rPr lang="en-US" smtClean="0"/>
              <a:t>‹#›</a:t>
            </a:fld>
            <a:endParaRPr lang="en-US"/>
          </a:p>
        </p:txBody>
      </p:sp>
    </p:spTree>
    <p:extLst>
      <p:ext uri="{BB962C8B-B14F-4D97-AF65-F5344CB8AC3E}">
        <p14:creationId xmlns:p14="http://schemas.microsoft.com/office/powerpoint/2010/main" val="2006937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E27A9-ADB4-CF16-2ED2-D2EC55CF69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265010-6EC2-9ADE-1E47-12540ADD44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314EC9-8689-3503-114E-F85C528E9D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0CF64B-A9ED-8056-E0EC-A574544B15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D14E7B-5096-455E-8306-41BE0DDBB0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9F1B13-95AE-5410-D926-5123A42F2AF9}"/>
              </a:ext>
            </a:extLst>
          </p:cNvPr>
          <p:cNvSpPr>
            <a:spLocks noGrp="1"/>
          </p:cNvSpPr>
          <p:nvPr>
            <p:ph type="dt" sz="half" idx="10"/>
          </p:nvPr>
        </p:nvSpPr>
        <p:spPr/>
        <p:txBody>
          <a:bodyPr/>
          <a:lstStyle/>
          <a:p>
            <a:fld id="{8E03021D-9E00-F546-833C-32102D7540BE}" type="datetimeFigureOut">
              <a:rPr lang="en-US" smtClean="0"/>
              <a:t>9/28/2023</a:t>
            </a:fld>
            <a:endParaRPr lang="en-US"/>
          </a:p>
        </p:txBody>
      </p:sp>
      <p:sp>
        <p:nvSpPr>
          <p:cNvPr id="8" name="Footer Placeholder 7">
            <a:extLst>
              <a:ext uri="{FF2B5EF4-FFF2-40B4-BE49-F238E27FC236}">
                <a16:creationId xmlns:a16="http://schemas.microsoft.com/office/drawing/2014/main" id="{B33591E3-4A84-168B-A723-6B5984D1EA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CEFC9D-7606-94C7-B990-C2FB93A72064}"/>
              </a:ext>
            </a:extLst>
          </p:cNvPr>
          <p:cNvSpPr>
            <a:spLocks noGrp="1"/>
          </p:cNvSpPr>
          <p:nvPr>
            <p:ph type="sldNum" sz="quarter" idx="12"/>
          </p:nvPr>
        </p:nvSpPr>
        <p:spPr/>
        <p:txBody>
          <a:bodyPr/>
          <a:lstStyle/>
          <a:p>
            <a:fld id="{283F0135-4A53-324E-9CA0-CB47736FCBAE}" type="slidenum">
              <a:rPr lang="en-US" smtClean="0"/>
              <a:t>‹#›</a:t>
            </a:fld>
            <a:endParaRPr lang="en-US"/>
          </a:p>
        </p:txBody>
      </p:sp>
    </p:spTree>
    <p:extLst>
      <p:ext uri="{BB962C8B-B14F-4D97-AF65-F5344CB8AC3E}">
        <p14:creationId xmlns:p14="http://schemas.microsoft.com/office/powerpoint/2010/main" val="3503192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24EF5-75A2-1432-85EA-27B117C852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C5AA26-F5A9-6C4E-7E80-397987F7DCC9}"/>
              </a:ext>
            </a:extLst>
          </p:cNvPr>
          <p:cNvSpPr>
            <a:spLocks noGrp="1"/>
          </p:cNvSpPr>
          <p:nvPr>
            <p:ph type="dt" sz="half" idx="10"/>
          </p:nvPr>
        </p:nvSpPr>
        <p:spPr/>
        <p:txBody>
          <a:bodyPr/>
          <a:lstStyle/>
          <a:p>
            <a:fld id="{8E03021D-9E00-F546-833C-32102D7540BE}" type="datetimeFigureOut">
              <a:rPr lang="en-US" smtClean="0"/>
              <a:t>9/28/2023</a:t>
            </a:fld>
            <a:endParaRPr lang="en-US"/>
          </a:p>
        </p:txBody>
      </p:sp>
      <p:sp>
        <p:nvSpPr>
          <p:cNvPr id="4" name="Footer Placeholder 3">
            <a:extLst>
              <a:ext uri="{FF2B5EF4-FFF2-40B4-BE49-F238E27FC236}">
                <a16:creationId xmlns:a16="http://schemas.microsoft.com/office/drawing/2014/main" id="{B46C4DD4-FCC0-14E2-3A23-59D875837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DB1479-4E0E-B0D6-40DC-3CB44A74ED45}"/>
              </a:ext>
            </a:extLst>
          </p:cNvPr>
          <p:cNvSpPr>
            <a:spLocks noGrp="1"/>
          </p:cNvSpPr>
          <p:nvPr>
            <p:ph type="sldNum" sz="quarter" idx="12"/>
          </p:nvPr>
        </p:nvSpPr>
        <p:spPr/>
        <p:txBody>
          <a:bodyPr/>
          <a:lstStyle/>
          <a:p>
            <a:fld id="{283F0135-4A53-324E-9CA0-CB47736FCBAE}" type="slidenum">
              <a:rPr lang="en-US" smtClean="0"/>
              <a:t>‹#›</a:t>
            </a:fld>
            <a:endParaRPr lang="en-US"/>
          </a:p>
        </p:txBody>
      </p:sp>
    </p:spTree>
    <p:extLst>
      <p:ext uri="{BB962C8B-B14F-4D97-AF65-F5344CB8AC3E}">
        <p14:creationId xmlns:p14="http://schemas.microsoft.com/office/powerpoint/2010/main" val="3530826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EF7D02-8712-4103-746E-ADDCD53C09E5}"/>
              </a:ext>
            </a:extLst>
          </p:cNvPr>
          <p:cNvSpPr>
            <a:spLocks noGrp="1"/>
          </p:cNvSpPr>
          <p:nvPr>
            <p:ph type="dt" sz="half" idx="10"/>
          </p:nvPr>
        </p:nvSpPr>
        <p:spPr/>
        <p:txBody>
          <a:bodyPr/>
          <a:lstStyle/>
          <a:p>
            <a:fld id="{8E03021D-9E00-F546-833C-32102D7540BE}" type="datetimeFigureOut">
              <a:rPr lang="en-US" smtClean="0"/>
              <a:t>9/28/2023</a:t>
            </a:fld>
            <a:endParaRPr lang="en-US"/>
          </a:p>
        </p:txBody>
      </p:sp>
      <p:sp>
        <p:nvSpPr>
          <p:cNvPr id="3" name="Footer Placeholder 2">
            <a:extLst>
              <a:ext uri="{FF2B5EF4-FFF2-40B4-BE49-F238E27FC236}">
                <a16:creationId xmlns:a16="http://schemas.microsoft.com/office/drawing/2014/main" id="{9591BF4A-E53F-604D-3F6F-B2E9B0698A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B679F9-5E2C-42A9-D6E2-94A21CFB8038}"/>
              </a:ext>
            </a:extLst>
          </p:cNvPr>
          <p:cNvSpPr>
            <a:spLocks noGrp="1"/>
          </p:cNvSpPr>
          <p:nvPr>
            <p:ph type="sldNum" sz="quarter" idx="12"/>
          </p:nvPr>
        </p:nvSpPr>
        <p:spPr/>
        <p:txBody>
          <a:bodyPr/>
          <a:lstStyle/>
          <a:p>
            <a:fld id="{283F0135-4A53-324E-9CA0-CB47736FCBAE}" type="slidenum">
              <a:rPr lang="en-US" smtClean="0"/>
              <a:t>‹#›</a:t>
            </a:fld>
            <a:endParaRPr lang="en-US"/>
          </a:p>
        </p:txBody>
      </p:sp>
    </p:spTree>
    <p:extLst>
      <p:ext uri="{BB962C8B-B14F-4D97-AF65-F5344CB8AC3E}">
        <p14:creationId xmlns:p14="http://schemas.microsoft.com/office/powerpoint/2010/main" val="4242855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7DFF-4B4F-EB32-4B7A-5CB30C46BA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ED40C6-283C-74C6-2238-90824644D1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69E2A7-BDC9-8935-2DD8-4DAA157E8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4AFA15-95B2-BB54-FBCD-6930029EDE95}"/>
              </a:ext>
            </a:extLst>
          </p:cNvPr>
          <p:cNvSpPr>
            <a:spLocks noGrp="1"/>
          </p:cNvSpPr>
          <p:nvPr>
            <p:ph type="dt" sz="half" idx="10"/>
          </p:nvPr>
        </p:nvSpPr>
        <p:spPr/>
        <p:txBody>
          <a:bodyPr/>
          <a:lstStyle/>
          <a:p>
            <a:fld id="{8E03021D-9E00-F546-833C-32102D7540BE}" type="datetimeFigureOut">
              <a:rPr lang="en-US" smtClean="0"/>
              <a:t>9/28/2023</a:t>
            </a:fld>
            <a:endParaRPr lang="en-US"/>
          </a:p>
        </p:txBody>
      </p:sp>
      <p:sp>
        <p:nvSpPr>
          <p:cNvPr id="6" name="Footer Placeholder 5">
            <a:extLst>
              <a:ext uri="{FF2B5EF4-FFF2-40B4-BE49-F238E27FC236}">
                <a16:creationId xmlns:a16="http://schemas.microsoft.com/office/drawing/2014/main" id="{23652976-6BFD-F04C-6340-5FEA95CAC0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E74C0-1E03-4B45-DEE0-E9644C85AB9B}"/>
              </a:ext>
            </a:extLst>
          </p:cNvPr>
          <p:cNvSpPr>
            <a:spLocks noGrp="1"/>
          </p:cNvSpPr>
          <p:nvPr>
            <p:ph type="sldNum" sz="quarter" idx="12"/>
          </p:nvPr>
        </p:nvSpPr>
        <p:spPr/>
        <p:txBody>
          <a:bodyPr/>
          <a:lstStyle/>
          <a:p>
            <a:fld id="{283F0135-4A53-324E-9CA0-CB47736FCBAE}" type="slidenum">
              <a:rPr lang="en-US" smtClean="0"/>
              <a:t>‹#›</a:t>
            </a:fld>
            <a:endParaRPr lang="en-US"/>
          </a:p>
        </p:txBody>
      </p:sp>
    </p:spTree>
    <p:extLst>
      <p:ext uri="{BB962C8B-B14F-4D97-AF65-F5344CB8AC3E}">
        <p14:creationId xmlns:p14="http://schemas.microsoft.com/office/powerpoint/2010/main" val="3390889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E52C-E64E-034E-57FD-9CD38E5FD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C3EB6E-83B8-059B-B71C-CE41D191B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22945A-54C3-F7CA-12FD-8A505E7E3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E78CFE-C227-FE06-4D43-7F8A1A5A339C}"/>
              </a:ext>
            </a:extLst>
          </p:cNvPr>
          <p:cNvSpPr>
            <a:spLocks noGrp="1"/>
          </p:cNvSpPr>
          <p:nvPr>
            <p:ph type="dt" sz="half" idx="10"/>
          </p:nvPr>
        </p:nvSpPr>
        <p:spPr/>
        <p:txBody>
          <a:bodyPr/>
          <a:lstStyle/>
          <a:p>
            <a:fld id="{8E03021D-9E00-F546-833C-32102D7540BE}" type="datetimeFigureOut">
              <a:rPr lang="en-US" smtClean="0"/>
              <a:t>9/28/2023</a:t>
            </a:fld>
            <a:endParaRPr lang="en-US"/>
          </a:p>
        </p:txBody>
      </p:sp>
      <p:sp>
        <p:nvSpPr>
          <p:cNvPr id="6" name="Footer Placeholder 5">
            <a:extLst>
              <a:ext uri="{FF2B5EF4-FFF2-40B4-BE49-F238E27FC236}">
                <a16:creationId xmlns:a16="http://schemas.microsoft.com/office/drawing/2014/main" id="{4BA3A133-D0E2-EDFD-A4FB-76D5A6716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4525B-8126-3B00-3A6D-F5863E29AB6D}"/>
              </a:ext>
            </a:extLst>
          </p:cNvPr>
          <p:cNvSpPr>
            <a:spLocks noGrp="1"/>
          </p:cNvSpPr>
          <p:nvPr>
            <p:ph type="sldNum" sz="quarter" idx="12"/>
          </p:nvPr>
        </p:nvSpPr>
        <p:spPr/>
        <p:txBody>
          <a:bodyPr/>
          <a:lstStyle/>
          <a:p>
            <a:fld id="{283F0135-4A53-324E-9CA0-CB47736FCBAE}" type="slidenum">
              <a:rPr lang="en-US" smtClean="0"/>
              <a:t>‹#›</a:t>
            </a:fld>
            <a:endParaRPr lang="en-US"/>
          </a:p>
        </p:txBody>
      </p:sp>
    </p:spTree>
    <p:extLst>
      <p:ext uri="{BB962C8B-B14F-4D97-AF65-F5344CB8AC3E}">
        <p14:creationId xmlns:p14="http://schemas.microsoft.com/office/powerpoint/2010/main" val="1289846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636DD-1DCB-A650-9D6C-987DEE9401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649B9C-288B-2914-1759-E9A2BEAF56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20B11-5B16-CD33-6222-D19EFD5828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3021D-9E00-F546-833C-32102D7540BE}" type="datetimeFigureOut">
              <a:rPr lang="en-US" smtClean="0"/>
              <a:t>9/28/2023</a:t>
            </a:fld>
            <a:endParaRPr lang="en-US"/>
          </a:p>
        </p:txBody>
      </p:sp>
      <p:sp>
        <p:nvSpPr>
          <p:cNvPr id="5" name="Footer Placeholder 4">
            <a:extLst>
              <a:ext uri="{FF2B5EF4-FFF2-40B4-BE49-F238E27FC236}">
                <a16:creationId xmlns:a16="http://schemas.microsoft.com/office/drawing/2014/main" id="{54445639-0E91-3074-4B89-CF12C254F9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5FA2B6-CFA6-6214-52D4-915AC5551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F0135-4A53-324E-9CA0-CB47736FCBAE}" type="slidenum">
              <a:rPr lang="en-US" smtClean="0"/>
              <a:t>‹#›</a:t>
            </a:fld>
            <a:endParaRPr lang="en-US"/>
          </a:p>
        </p:txBody>
      </p:sp>
    </p:spTree>
    <p:extLst>
      <p:ext uri="{BB962C8B-B14F-4D97-AF65-F5344CB8AC3E}">
        <p14:creationId xmlns:p14="http://schemas.microsoft.com/office/powerpoint/2010/main" val="4140834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tlasti.com/" TargetMode="External"/><Relationship Id="rId2" Type="http://schemas.openxmlformats.org/officeDocument/2006/relationships/hyperlink" Target="https://www.qsrinternational.com/nvivo-qualitative-data-analysis-software/home" TargetMode="External"/><Relationship Id="rId1" Type="http://schemas.openxmlformats.org/officeDocument/2006/relationships/slideLayout" Target="../slideLayouts/slideLayout2.xml"/><Relationship Id="rId4" Type="http://schemas.openxmlformats.org/officeDocument/2006/relationships/hyperlink" Target="https://www.researchgate.net/publication/241176170_Techniques_to_Identify_Them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package" Target="../embeddings/Microsoft_Word_Document.docx"/><Relationship Id="rId1" Type="http://schemas.openxmlformats.org/officeDocument/2006/relationships/slideLayout" Target="../slideLayouts/slideLayout2.xml"/><Relationship Id="rId4" Type="http://schemas.openxmlformats.org/officeDocument/2006/relationships/package" Target="../embeddings/Microsoft_Word_Document1.docx"/></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oleObject" Target="../embeddings/oleObject4.bin"/><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thenatureconservancy462.sharepoint.com/sites/Department/Science/Pages/Human-Subjects-Research.aspx"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9">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EAB869-DD5B-6C8C-3EE8-B18D71F3EEE6}"/>
              </a:ext>
            </a:extLst>
          </p:cNvPr>
          <p:cNvSpPr>
            <a:spLocks noGrp="1"/>
          </p:cNvSpPr>
          <p:nvPr>
            <p:ph type="ctrTitle"/>
          </p:nvPr>
        </p:nvSpPr>
        <p:spPr>
          <a:xfrm>
            <a:off x="1537097" y="1428750"/>
            <a:ext cx="9117807" cy="2105026"/>
          </a:xfrm>
        </p:spPr>
        <p:txBody>
          <a:bodyPr>
            <a:normAutofit/>
          </a:bodyPr>
          <a:lstStyle/>
          <a:p>
            <a:r>
              <a:rPr lang="en-US"/>
              <a:t>Focus Groups Discussions</a:t>
            </a:r>
            <a:endParaRPr lang="en-US" dirty="0"/>
          </a:p>
        </p:txBody>
      </p:sp>
      <p:sp>
        <p:nvSpPr>
          <p:cNvPr id="3" name="Subtitle 2">
            <a:extLst>
              <a:ext uri="{FF2B5EF4-FFF2-40B4-BE49-F238E27FC236}">
                <a16:creationId xmlns:a16="http://schemas.microsoft.com/office/drawing/2014/main" id="{8C759B64-237B-63BF-DAEC-C130C3E84D4B}"/>
              </a:ext>
            </a:extLst>
          </p:cNvPr>
          <p:cNvSpPr>
            <a:spLocks noGrp="1"/>
          </p:cNvSpPr>
          <p:nvPr>
            <p:ph type="subTitle" idx="1"/>
          </p:nvPr>
        </p:nvSpPr>
        <p:spPr>
          <a:xfrm>
            <a:off x="1537097" y="3960557"/>
            <a:ext cx="9117807" cy="1097215"/>
          </a:xfrm>
        </p:spPr>
        <p:txBody>
          <a:bodyPr>
            <a:normAutofit/>
          </a:bodyPr>
          <a:lstStyle/>
          <a:p>
            <a:r>
              <a:rPr lang="en-US" dirty="0"/>
              <a:t>Craig Leisher, TNC Africa, November 2022</a:t>
            </a:r>
          </a:p>
        </p:txBody>
      </p:sp>
      <p:cxnSp>
        <p:nvCxnSpPr>
          <p:cNvPr id="32" name="Straight Connector 11">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571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05F118-FDB5-A6C9-B37B-BD9FB737302E}"/>
              </a:ext>
            </a:extLst>
          </p:cNvPr>
          <p:cNvSpPr>
            <a:spLocks noGrp="1"/>
          </p:cNvSpPr>
          <p:nvPr>
            <p:ph type="title"/>
          </p:nvPr>
        </p:nvSpPr>
        <p:spPr>
          <a:xfrm>
            <a:off x="686834" y="1153572"/>
            <a:ext cx="3200400" cy="4461163"/>
          </a:xfrm>
        </p:spPr>
        <p:txBody>
          <a:bodyPr>
            <a:normAutofit/>
          </a:bodyPr>
          <a:lstStyle/>
          <a:p>
            <a:r>
              <a:rPr lang="en-US">
                <a:solidFill>
                  <a:srgbClr val="FFFFFF"/>
                </a:solidFill>
              </a:rPr>
              <a:t>Recruit participants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1A0944B-A860-1C32-EDAE-36DE928F3C5B}"/>
              </a:ext>
            </a:extLst>
          </p:cNvPr>
          <p:cNvSpPr>
            <a:spLocks noGrp="1"/>
          </p:cNvSpPr>
          <p:nvPr>
            <p:ph idx="1"/>
          </p:nvPr>
        </p:nvSpPr>
        <p:spPr>
          <a:xfrm>
            <a:off x="4447308" y="591344"/>
            <a:ext cx="6906491" cy="5585619"/>
          </a:xfrm>
        </p:spPr>
        <p:txBody>
          <a:bodyPr anchor="ctr">
            <a:normAutofit/>
          </a:bodyPr>
          <a:lstStyle/>
          <a:p>
            <a:r>
              <a:rPr lang="en-US" sz="1800"/>
              <a:t>Set the day and time for each FGD </a:t>
            </a:r>
          </a:p>
          <a:p>
            <a:pPr lvl="1"/>
            <a:r>
              <a:rPr lang="en-US" sz="1800"/>
              <a:t>Ask locals for the least bad time for women with young children, and schedule the women’s FGDs then. This is often from 10 am to 11:30 am</a:t>
            </a:r>
          </a:p>
          <a:p>
            <a:r>
              <a:rPr lang="en-US" sz="1800"/>
              <a:t>Invite 12 participants per FGD </a:t>
            </a:r>
          </a:p>
          <a:p>
            <a:r>
              <a:rPr lang="en-US" sz="1800"/>
              <a:t>Need a minimum of 6 per FGD (if less, 1 or 2 participants can more easily dominate)</a:t>
            </a:r>
          </a:p>
          <a:p>
            <a:r>
              <a:rPr lang="en-US" sz="1800"/>
              <a:t>Can randomly select people from the village’s list of residents/households</a:t>
            </a:r>
          </a:p>
          <a:p>
            <a:r>
              <a:rPr lang="en-US" sz="1800"/>
              <a:t>Can ask local leaders to recruit participants</a:t>
            </a:r>
          </a:p>
          <a:p>
            <a:r>
              <a:rPr lang="en-US" sz="1800"/>
              <a:t>Can go to the local market and invite people</a:t>
            </a:r>
          </a:p>
          <a:p>
            <a:r>
              <a:rPr lang="en-US" sz="1800"/>
              <a:t>TNC Africa does not pay participants</a:t>
            </a:r>
          </a:p>
          <a:p>
            <a:pPr lvl="1"/>
            <a:r>
              <a:rPr lang="en-US" sz="1800"/>
              <a:t>Tell all potential participants that they will not be paid but we will reimburse their transport costs and provide a “lunch allowance” that is equal to the local cost of one purchased meal (usually around US$5 equivalent)</a:t>
            </a:r>
            <a:endParaRPr lang="en-US" sz="1800" dirty="0"/>
          </a:p>
        </p:txBody>
      </p:sp>
    </p:spTree>
    <p:extLst>
      <p:ext uri="{BB962C8B-B14F-4D97-AF65-F5344CB8AC3E}">
        <p14:creationId xmlns:p14="http://schemas.microsoft.com/office/powerpoint/2010/main" val="483396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9A08E5-064F-BACE-47CC-B578032B1EF0}"/>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Hold the FGDs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223A95-9396-3E39-3585-FDD2F6CA56BB}"/>
              </a:ext>
            </a:extLst>
          </p:cNvPr>
          <p:cNvSpPr>
            <a:spLocks noGrp="1"/>
          </p:cNvSpPr>
          <p:nvPr>
            <p:ph idx="1"/>
          </p:nvPr>
        </p:nvSpPr>
        <p:spPr>
          <a:xfrm>
            <a:off x="4447308" y="591344"/>
            <a:ext cx="6906491" cy="5585619"/>
          </a:xfrm>
        </p:spPr>
        <p:txBody>
          <a:bodyPr anchor="ctr">
            <a:normAutofit/>
          </a:bodyPr>
          <a:lstStyle/>
          <a:p>
            <a:endParaRPr lang="en-US" dirty="0"/>
          </a:p>
          <a:p>
            <a:r>
              <a:rPr lang="en-US" dirty="0"/>
              <a:t>Set up the venue in advance</a:t>
            </a:r>
          </a:p>
          <a:p>
            <a:r>
              <a:rPr lang="en-US" dirty="0"/>
              <a:t>Seat people in a semi-circle if possible</a:t>
            </a:r>
          </a:p>
          <a:p>
            <a:r>
              <a:rPr lang="en-US" dirty="0"/>
              <a:t>Pass out a pen and a small notebook as a gift to each participant upon arrival</a:t>
            </a:r>
          </a:p>
          <a:p>
            <a:r>
              <a:rPr lang="en-US" dirty="0"/>
              <a:t>Read the opening statement in the protocol and do introductions</a:t>
            </a:r>
          </a:p>
          <a:p>
            <a:r>
              <a:rPr lang="en-US" dirty="0"/>
              <a:t>Set the ground rules for the discussion</a:t>
            </a:r>
          </a:p>
          <a:p>
            <a:r>
              <a:rPr lang="en-US" dirty="0"/>
              <a:t>Mention that the transport reimbursement and the lunch allowance will be provided after the FGD</a:t>
            </a:r>
          </a:p>
          <a:p>
            <a:endParaRPr lang="en-US" dirty="0"/>
          </a:p>
          <a:p>
            <a:endParaRPr lang="en-US" dirty="0"/>
          </a:p>
        </p:txBody>
      </p:sp>
    </p:spTree>
    <p:extLst>
      <p:ext uri="{BB962C8B-B14F-4D97-AF65-F5344CB8AC3E}">
        <p14:creationId xmlns:p14="http://schemas.microsoft.com/office/powerpoint/2010/main" val="1820673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E85145-437D-BA7D-A54F-6643C7E1DB31}"/>
              </a:ext>
            </a:extLst>
          </p:cNvPr>
          <p:cNvSpPr>
            <a:spLocks noGrp="1"/>
          </p:cNvSpPr>
          <p:nvPr>
            <p:ph type="title"/>
          </p:nvPr>
        </p:nvSpPr>
        <p:spPr>
          <a:xfrm>
            <a:off x="686834" y="1153572"/>
            <a:ext cx="3200400" cy="4461163"/>
          </a:xfrm>
        </p:spPr>
        <p:txBody>
          <a:bodyPr>
            <a:normAutofit/>
          </a:bodyPr>
          <a:lstStyle/>
          <a:p>
            <a:r>
              <a:rPr lang="en-US">
                <a:solidFill>
                  <a:srgbClr val="FFFFFF"/>
                </a:solidFill>
              </a:rPr>
              <a:t>Analyze results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A134F4D-D470-06CB-84DE-02094B1F518E}"/>
              </a:ext>
            </a:extLst>
          </p:cNvPr>
          <p:cNvSpPr>
            <a:spLocks noGrp="1"/>
          </p:cNvSpPr>
          <p:nvPr>
            <p:ph idx="1"/>
          </p:nvPr>
        </p:nvSpPr>
        <p:spPr>
          <a:xfrm>
            <a:off x="4447308" y="591344"/>
            <a:ext cx="6906491" cy="5585619"/>
          </a:xfrm>
        </p:spPr>
        <p:txBody>
          <a:bodyPr anchor="ctr">
            <a:noAutofit/>
          </a:bodyPr>
          <a:lstStyle/>
          <a:p>
            <a:r>
              <a:rPr lang="en-US" sz="1800" b="1" dirty="0"/>
              <a:t>Classic approach </a:t>
            </a:r>
            <a:r>
              <a:rPr lang="en-US" sz="1800" dirty="0"/>
              <a:t>(for publication)</a:t>
            </a:r>
          </a:p>
          <a:p>
            <a:pPr lvl="1"/>
            <a:r>
              <a:rPr lang="en-US" sz="1800" dirty="0"/>
              <a:t>Record FGDs</a:t>
            </a:r>
          </a:p>
          <a:p>
            <a:pPr lvl="1"/>
            <a:r>
              <a:rPr lang="en-US" sz="1800" dirty="0"/>
              <a:t>Transcribe what was said from the recordings (</a:t>
            </a:r>
            <a:r>
              <a:rPr lang="en-US" sz="1800" b="0" i="0" dirty="0">
                <a:effectLst/>
              </a:rPr>
              <a:t>3-5 hours per 1 hour of recording)</a:t>
            </a:r>
            <a:endParaRPr lang="en-US" sz="1800" dirty="0"/>
          </a:p>
          <a:p>
            <a:pPr lvl="1"/>
            <a:r>
              <a:rPr lang="en-US" sz="1800" dirty="0"/>
              <a:t>Translate from local language into English</a:t>
            </a:r>
          </a:p>
          <a:p>
            <a:pPr lvl="1"/>
            <a:r>
              <a:rPr lang="en-US" sz="1800" dirty="0"/>
              <a:t>Import English text into qualitative data analysis software like </a:t>
            </a:r>
            <a:r>
              <a:rPr lang="en-US" sz="1800" dirty="0">
                <a:hlinkClick r:id="rId2"/>
              </a:rPr>
              <a:t>NVivo</a:t>
            </a:r>
            <a:r>
              <a:rPr lang="en-US" sz="1800" dirty="0"/>
              <a:t> or </a:t>
            </a:r>
            <a:r>
              <a:rPr lang="en-US" sz="1800" dirty="0">
                <a:hlinkClick r:id="rId3"/>
              </a:rPr>
              <a:t>ATLAS.ti</a:t>
            </a:r>
            <a:endParaRPr lang="en-US" sz="1800" dirty="0"/>
          </a:p>
          <a:p>
            <a:pPr lvl="1"/>
            <a:r>
              <a:rPr lang="en-US" sz="1800" dirty="0"/>
              <a:t>Code text by themes and variables of interest in the software</a:t>
            </a:r>
          </a:p>
          <a:p>
            <a:pPr lvl="1"/>
            <a:r>
              <a:rPr lang="en-US" sz="1800" dirty="0"/>
              <a:t>Identify themes as per the guidance here: </a:t>
            </a:r>
            <a:r>
              <a:rPr lang="en-US" sz="1800" dirty="0">
                <a:hlinkClick r:id="rId4"/>
              </a:rPr>
              <a:t>https://www.researchgate.net</a:t>
            </a:r>
            <a:r>
              <a:rPr lang="en-US" sz="1800">
                <a:hlinkClick r:id="rId4"/>
              </a:rPr>
              <a:t>/publication/241176170_Techniques_to_Identify_Themes</a:t>
            </a:r>
            <a:r>
              <a:rPr lang="en-US" sz="1800"/>
              <a:t>  </a:t>
            </a:r>
            <a:endParaRPr lang="en-US" sz="1800" dirty="0"/>
          </a:p>
          <a:p>
            <a:pPr lvl="1"/>
            <a:r>
              <a:rPr lang="en-US" sz="1800" dirty="0"/>
              <a:t>Analyze frequency and distribution</a:t>
            </a:r>
          </a:p>
          <a:p>
            <a:pPr lvl="1"/>
            <a:endParaRPr lang="en-US" sz="1800" dirty="0"/>
          </a:p>
          <a:p>
            <a:r>
              <a:rPr lang="en-US" sz="1800" b="1" dirty="0"/>
              <a:t>Rapid approach </a:t>
            </a:r>
            <a:r>
              <a:rPr lang="en-US" sz="1800" dirty="0"/>
              <a:t>(for TNC learning)</a:t>
            </a:r>
          </a:p>
          <a:p>
            <a:pPr lvl="1"/>
            <a:r>
              <a:rPr lang="en-US" sz="1800" dirty="0"/>
              <a:t>Have a bilingual assistant take notes in English and write down notable quotes that capture the main ideas</a:t>
            </a:r>
          </a:p>
          <a:p>
            <a:pPr lvl="1"/>
            <a:r>
              <a:rPr lang="en-US" sz="1800" dirty="0"/>
              <a:t>The facilitator writes down participants’ points on poster paper in front of the group, and the participants later vote on which issues are most important (3 votes per person)</a:t>
            </a:r>
          </a:p>
          <a:p>
            <a:pPr lvl="1"/>
            <a:r>
              <a:rPr lang="en-US" sz="1800" dirty="0"/>
              <a:t>Translate the points on the poster paper each evening</a:t>
            </a:r>
          </a:p>
          <a:p>
            <a:pPr lvl="1"/>
            <a:r>
              <a:rPr lang="en-US" sz="1800" dirty="0"/>
              <a:t>Summarize the results of the FGDs in a written document</a:t>
            </a:r>
          </a:p>
        </p:txBody>
      </p:sp>
    </p:spTree>
    <p:extLst>
      <p:ext uri="{BB962C8B-B14F-4D97-AF65-F5344CB8AC3E}">
        <p14:creationId xmlns:p14="http://schemas.microsoft.com/office/powerpoint/2010/main" val="357499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0C359-DAD0-72FE-A1F4-D0F96A578BF0}"/>
              </a:ext>
            </a:extLst>
          </p:cNvPr>
          <p:cNvSpPr>
            <a:spLocks noGrp="1"/>
          </p:cNvSpPr>
          <p:nvPr>
            <p:ph type="title"/>
          </p:nvPr>
        </p:nvSpPr>
        <p:spPr>
          <a:xfrm>
            <a:off x="686834" y="591344"/>
            <a:ext cx="3200400" cy="5585619"/>
          </a:xfrm>
        </p:spPr>
        <p:txBody>
          <a:bodyPr>
            <a:normAutofit/>
          </a:bodyPr>
          <a:lstStyle/>
          <a:p>
            <a:r>
              <a:rPr lang="en-US">
                <a:solidFill>
                  <a:srgbClr val="FFFFFF"/>
                </a:solidFill>
              </a:rPr>
              <a:t>Examples of FGD analysis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66BEB27-7BB7-7D8B-1C6E-F3A4A2CCD3B3}"/>
              </a:ext>
            </a:extLst>
          </p:cNvPr>
          <p:cNvSpPr>
            <a:spLocks noGrp="1"/>
          </p:cNvSpPr>
          <p:nvPr>
            <p:ph idx="1"/>
          </p:nvPr>
        </p:nvSpPr>
        <p:spPr>
          <a:xfrm>
            <a:off x="4447308" y="591344"/>
            <a:ext cx="6906491" cy="5585619"/>
          </a:xfrm>
        </p:spPr>
        <p:txBody>
          <a:bodyPr anchor="ctr">
            <a:normAutofit/>
          </a:bodyPr>
          <a:lstStyle/>
          <a:p>
            <a:r>
              <a:rPr lang="en-US" sz="3600" dirty="0"/>
              <a:t>Gabon fisheries</a:t>
            </a:r>
          </a:p>
          <a:p>
            <a:r>
              <a:rPr lang="en-US" sz="3600" dirty="0" err="1"/>
              <a:t>Tuungane</a:t>
            </a:r>
            <a:r>
              <a:rPr lang="en-US" sz="3600" dirty="0"/>
              <a:t> girls</a:t>
            </a:r>
          </a:p>
        </p:txBody>
      </p:sp>
      <p:graphicFrame>
        <p:nvGraphicFramePr>
          <p:cNvPr id="4" name="Object 3">
            <a:extLst>
              <a:ext uri="{FF2B5EF4-FFF2-40B4-BE49-F238E27FC236}">
                <a16:creationId xmlns:a16="http://schemas.microsoft.com/office/drawing/2014/main" id="{DCCCE641-9356-C958-74C0-B387E7ED9940}"/>
              </a:ext>
            </a:extLst>
          </p:cNvPr>
          <p:cNvGraphicFramePr>
            <a:graphicFrameLocks noChangeAspect="1"/>
          </p:cNvGraphicFramePr>
          <p:nvPr>
            <p:extLst>
              <p:ext uri="{D42A27DB-BD31-4B8C-83A1-F6EECF244321}">
                <p14:modId xmlns:p14="http://schemas.microsoft.com/office/powerpoint/2010/main" val="3246411987"/>
              </p:ext>
            </p:extLst>
          </p:nvPr>
        </p:nvGraphicFramePr>
        <p:xfrm>
          <a:off x="8515602" y="2728553"/>
          <a:ext cx="965200" cy="609600"/>
        </p:xfrm>
        <a:graphic>
          <a:graphicData uri="http://schemas.openxmlformats.org/presentationml/2006/ole">
            <mc:AlternateContent xmlns:mc="http://schemas.openxmlformats.org/markup-compatibility/2006">
              <mc:Choice xmlns:v="urn:schemas-microsoft-com:vml" Requires="v">
                <p:oleObj name="Document" showAsIcon="1" r:id="rId2" imgW="965200" imgH="609600" progId="Word.Document.12">
                  <p:embed/>
                </p:oleObj>
              </mc:Choice>
              <mc:Fallback>
                <p:oleObj name="Document" showAsIcon="1" r:id="rId2" imgW="965200" imgH="609600" progId="Word.Document.12">
                  <p:embed/>
                  <p:pic>
                    <p:nvPicPr>
                      <p:cNvPr id="4" name="Object 3">
                        <a:extLst>
                          <a:ext uri="{FF2B5EF4-FFF2-40B4-BE49-F238E27FC236}">
                            <a16:creationId xmlns:a16="http://schemas.microsoft.com/office/drawing/2014/main" id="{DCCCE641-9356-C958-74C0-B387E7ED9940}"/>
                          </a:ext>
                        </a:extLst>
                      </p:cNvPr>
                      <p:cNvPicPr/>
                      <p:nvPr/>
                    </p:nvPicPr>
                    <p:blipFill>
                      <a:blip r:embed="rId3"/>
                      <a:stretch>
                        <a:fillRect/>
                      </a:stretch>
                    </p:blipFill>
                    <p:spPr>
                      <a:xfrm>
                        <a:off x="8515602" y="2728553"/>
                        <a:ext cx="965200" cy="6096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D6A65A5-291C-42BF-6029-C7A1CD6B3A45}"/>
              </a:ext>
            </a:extLst>
          </p:cNvPr>
          <p:cNvGraphicFramePr>
            <a:graphicFrameLocks noChangeAspect="1"/>
          </p:cNvGraphicFramePr>
          <p:nvPr>
            <p:extLst>
              <p:ext uri="{D42A27DB-BD31-4B8C-83A1-F6EECF244321}">
                <p14:modId xmlns:p14="http://schemas.microsoft.com/office/powerpoint/2010/main" val="1628870294"/>
              </p:ext>
            </p:extLst>
          </p:nvPr>
        </p:nvGraphicFramePr>
        <p:xfrm>
          <a:off x="8515602" y="3460423"/>
          <a:ext cx="965200" cy="609600"/>
        </p:xfrm>
        <a:graphic>
          <a:graphicData uri="http://schemas.openxmlformats.org/presentationml/2006/ole">
            <mc:AlternateContent xmlns:mc="http://schemas.openxmlformats.org/markup-compatibility/2006">
              <mc:Choice xmlns:v="urn:schemas-microsoft-com:vml" Requires="v">
                <p:oleObj name="Document" showAsIcon="1" r:id="rId4" imgW="965200" imgH="609600" progId="Word.Document.12">
                  <p:embed/>
                </p:oleObj>
              </mc:Choice>
              <mc:Fallback>
                <p:oleObj name="Document" showAsIcon="1" r:id="rId4" imgW="965200" imgH="609600" progId="Word.Document.12">
                  <p:embed/>
                  <p:pic>
                    <p:nvPicPr>
                      <p:cNvPr id="5" name="Object 4">
                        <a:extLst>
                          <a:ext uri="{FF2B5EF4-FFF2-40B4-BE49-F238E27FC236}">
                            <a16:creationId xmlns:a16="http://schemas.microsoft.com/office/drawing/2014/main" id="{2D6A65A5-291C-42BF-6029-C7A1CD6B3A45}"/>
                          </a:ext>
                        </a:extLst>
                      </p:cNvPr>
                      <p:cNvPicPr/>
                      <p:nvPr/>
                    </p:nvPicPr>
                    <p:blipFill>
                      <a:blip r:embed="rId3"/>
                      <a:stretch>
                        <a:fillRect/>
                      </a:stretch>
                    </p:blipFill>
                    <p:spPr>
                      <a:xfrm>
                        <a:off x="8515602" y="3460423"/>
                        <a:ext cx="965200" cy="609600"/>
                      </a:xfrm>
                      <a:prstGeom prst="rect">
                        <a:avLst/>
                      </a:prstGeom>
                    </p:spPr>
                  </p:pic>
                </p:oleObj>
              </mc:Fallback>
            </mc:AlternateContent>
          </a:graphicData>
        </a:graphic>
      </p:graphicFrame>
    </p:spTree>
    <p:extLst>
      <p:ext uri="{BB962C8B-B14F-4D97-AF65-F5344CB8AC3E}">
        <p14:creationId xmlns:p14="http://schemas.microsoft.com/office/powerpoint/2010/main" val="3691341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DDDF20-638C-9ABE-8E6F-4273C312E548}"/>
              </a:ext>
            </a:extLst>
          </p:cNvPr>
          <p:cNvSpPr>
            <a:spLocks noGrp="1"/>
          </p:cNvSpPr>
          <p:nvPr>
            <p:ph type="title"/>
          </p:nvPr>
        </p:nvSpPr>
        <p:spPr>
          <a:xfrm>
            <a:off x="686834" y="591344"/>
            <a:ext cx="3200400" cy="5585619"/>
          </a:xfrm>
        </p:spPr>
        <p:txBody>
          <a:bodyPr>
            <a:normAutofit/>
          </a:bodyPr>
          <a:lstStyle/>
          <a:p>
            <a:r>
              <a:rPr lang="en-US">
                <a:solidFill>
                  <a:srgbClr val="FFFFFF"/>
                </a:solidFill>
              </a:rPr>
              <a:t>Real-world FGD problems and how we solved them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1C86DE0-D767-CF22-770B-3F9A0018E628}"/>
              </a:ext>
            </a:extLst>
          </p:cNvPr>
          <p:cNvSpPr>
            <a:spLocks noGrp="1"/>
          </p:cNvSpPr>
          <p:nvPr>
            <p:ph idx="1"/>
          </p:nvPr>
        </p:nvSpPr>
        <p:spPr>
          <a:xfrm>
            <a:off x="4447308" y="591344"/>
            <a:ext cx="6906491" cy="5585619"/>
          </a:xfrm>
        </p:spPr>
        <p:txBody>
          <a:bodyPr anchor="ctr">
            <a:normAutofit/>
          </a:bodyPr>
          <a:lstStyle/>
          <a:p>
            <a:r>
              <a:rPr lang="en-US" sz="1800" dirty="0"/>
              <a:t>30 people showed up for the FGD instead of 12, and many of them paid for their transportation to the venue</a:t>
            </a:r>
          </a:p>
          <a:p>
            <a:pPr lvl="1"/>
            <a:r>
              <a:rPr lang="en-US" sz="1500" dirty="0"/>
              <a:t>Broke the group into 2 FGDs and asked 1 group to wait for 1.5 hours until the first group was done. Sent person out buy drinks for those waiting.</a:t>
            </a:r>
          </a:p>
          <a:p>
            <a:r>
              <a:rPr lang="en-US" sz="1800" dirty="0"/>
              <a:t>Participants refused to participate until they were paid</a:t>
            </a:r>
          </a:p>
          <a:p>
            <a:pPr lvl="1"/>
            <a:r>
              <a:rPr lang="en-US" sz="1500" dirty="0"/>
              <a:t>Reminded participants that we not paying anyone and that the “lunch allowances” and transport costs will be handed out after the discussion</a:t>
            </a:r>
          </a:p>
          <a:p>
            <a:r>
              <a:rPr lang="en-US" sz="1800" dirty="0"/>
              <a:t>Men said there is no need to talk to the women separately and can have one FGD for both</a:t>
            </a:r>
          </a:p>
          <a:p>
            <a:pPr lvl="1"/>
            <a:r>
              <a:rPr lang="en-US" sz="1500" dirty="0"/>
              <a:t>Noted to men that we need a women-only group with a woman facilitator so they can discuss “women’s business”</a:t>
            </a:r>
          </a:p>
        </p:txBody>
      </p:sp>
    </p:spTree>
    <p:extLst>
      <p:ext uri="{BB962C8B-B14F-4D97-AF65-F5344CB8AC3E}">
        <p14:creationId xmlns:p14="http://schemas.microsoft.com/office/powerpoint/2010/main" val="3574603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55A859-BA86-1CEA-1665-F124A9160C09}"/>
              </a:ext>
            </a:extLst>
          </p:cNvPr>
          <p:cNvSpPr>
            <a:spLocks noGrp="1"/>
          </p:cNvSpPr>
          <p:nvPr>
            <p:ph type="title"/>
          </p:nvPr>
        </p:nvSpPr>
        <p:spPr>
          <a:xfrm>
            <a:off x="686834" y="591344"/>
            <a:ext cx="3200400" cy="5585619"/>
          </a:xfrm>
        </p:spPr>
        <p:txBody>
          <a:bodyPr>
            <a:normAutofit/>
          </a:bodyPr>
          <a:lstStyle/>
          <a:p>
            <a:r>
              <a:rPr lang="en-US">
                <a:solidFill>
                  <a:srgbClr val="FFFFFF"/>
                </a:solidFill>
              </a:rPr>
              <a:t>Pro tips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095B4AD-616D-1BA4-0853-3BFD21F05CC2}"/>
              </a:ext>
            </a:extLst>
          </p:cNvPr>
          <p:cNvSpPr>
            <a:spLocks noGrp="1"/>
          </p:cNvSpPr>
          <p:nvPr>
            <p:ph idx="1"/>
          </p:nvPr>
        </p:nvSpPr>
        <p:spPr>
          <a:xfrm>
            <a:off x="4447308" y="591344"/>
            <a:ext cx="6906491" cy="5585619"/>
          </a:xfrm>
        </p:spPr>
        <p:txBody>
          <a:bodyPr anchor="ctr">
            <a:normAutofit/>
          </a:bodyPr>
          <a:lstStyle/>
          <a:p>
            <a:r>
              <a:rPr lang="en-US" dirty="0"/>
              <a:t>Ensure there are no men in the women's FGD, or the women may not feel free to talk</a:t>
            </a:r>
          </a:p>
          <a:p>
            <a:r>
              <a:rPr lang="en-US" dirty="0"/>
              <a:t>Train even experienced facilitators and note-takers in advance by walking them thru each step of the FGD and ensuring they understand why we are asking each question</a:t>
            </a:r>
          </a:p>
          <a:p>
            <a:r>
              <a:rPr lang="en-US" dirty="0"/>
              <a:t>Translate the FGD questions in advance to ensure male and female facilitators ask the questions the same way</a:t>
            </a:r>
          </a:p>
          <a:p>
            <a:r>
              <a:rPr lang="en-US" dirty="0"/>
              <a:t>Have the facilitator sum up the main points at the end and ask participants if there is any other information they would like to share</a:t>
            </a:r>
          </a:p>
        </p:txBody>
      </p:sp>
    </p:spTree>
    <p:extLst>
      <p:ext uri="{BB962C8B-B14F-4D97-AF65-F5344CB8AC3E}">
        <p14:creationId xmlns:p14="http://schemas.microsoft.com/office/powerpoint/2010/main" val="3043570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DED90D2-5FBE-C98E-8DBA-F2702C6DAB75}"/>
              </a:ext>
            </a:extLst>
          </p:cNvPr>
          <p:cNvSpPr>
            <a:spLocks noGrp="1"/>
          </p:cNvSpPr>
          <p:nvPr>
            <p:ph type="title"/>
          </p:nvPr>
        </p:nvSpPr>
        <p:spPr>
          <a:xfrm>
            <a:off x="838200" y="365125"/>
            <a:ext cx="10515600" cy="1325563"/>
          </a:xfrm>
        </p:spPr>
        <p:txBody>
          <a:bodyPr>
            <a:normAutofit/>
          </a:bodyPr>
          <a:lstStyle/>
          <a:p>
            <a:r>
              <a:rPr lang="en-US" dirty="0"/>
              <a:t>Facilitators training guide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078D3CA-6AAD-5B01-1BDE-5DD7AE106CEA}"/>
              </a:ext>
            </a:extLst>
          </p:cNvPr>
          <p:cNvSpPr>
            <a:spLocks noGrp="1"/>
          </p:cNvSpPr>
          <p:nvPr>
            <p:ph idx="1"/>
          </p:nvPr>
        </p:nvSpPr>
        <p:spPr>
          <a:xfrm>
            <a:off x="838200" y="1825625"/>
            <a:ext cx="10515600" cy="4351338"/>
          </a:xfrm>
        </p:spPr>
        <p:txBody>
          <a:bodyPr>
            <a:normAutofit/>
          </a:bodyPr>
          <a:lstStyle/>
          <a:p>
            <a:r>
              <a:rPr lang="en-US" sz="1800" dirty="0"/>
              <a:t>Review the objectives of the FGDs: what are the research questions we want to answer?</a:t>
            </a:r>
          </a:p>
          <a:p>
            <a:r>
              <a:rPr lang="en-US" sz="1800" dirty="0"/>
              <a:t>Review the required FGD materials, the venue setup, and the note-taking</a:t>
            </a:r>
          </a:p>
          <a:p>
            <a:r>
              <a:rPr lang="en-US" sz="1800" dirty="0"/>
              <a:t>Review each question in the protocol so the aim of the question is clear. Modify the text/translation as suggested by the facilitator.</a:t>
            </a:r>
          </a:p>
          <a:p>
            <a:r>
              <a:rPr lang="en-US" sz="1800" dirty="0"/>
              <a:t>Explain the importance of the first few minutes of the FGD: warm welcome, hand out pens and notebooks, semi-circle seating (if possible), read FPIC statement, note that the FGD will take approximately 2 hours, explain lunch and transport allowances, and get consent to proceed. </a:t>
            </a:r>
          </a:p>
          <a:p>
            <a:r>
              <a:rPr lang="en-US" sz="1800" dirty="0"/>
              <a:t>Set rules for FGD: One person at a time talking; respect others’ opinions; don’t dominate the conversation (“lean in and lean out” during the FGD); no names so information can stay anonymous; and anyone can skip answering any question they want.</a:t>
            </a:r>
          </a:p>
          <a:p>
            <a:r>
              <a:rPr lang="en-US" sz="1800" dirty="0"/>
              <a:t>Practice writing up people's comments on the poster paper and asking people to vote on the most important topics (simulate answers and voting on the first question)</a:t>
            </a:r>
          </a:p>
          <a:p>
            <a:r>
              <a:rPr lang="en-US" sz="1800" dirty="0"/>
              <a:t>At end of FGD, sum up the main points and ask if there is any other information that is relevant</a:t>
            </a:r>
          </a:p>
        </p:txBody>
      </p:sp>
    </p:spTree>
    <p:extLst>
      <p:ext uri="{BB962C8B-B14F-4D97-AF65-F5344CB8AC3E}">
        <p14:creationId xmlns:p14="http://schemas.microsoft.com/office/powerpoint/2010/main" val="3524068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E2B8D1-AC03-71D9-E5F1-14B313E36D12}"/>
              </a:ext>
            </a:extLst>
          </p:cNvPr>
          <p:cNvSpPr>
            <a:spLocks noGrp="1"/>
          </p:cNvSpPr>
          <p:nvPr>
            <p:ph type="title"/>
          </p:nvPr>
        </p:nvSpPr>
        <p:spPr>
          <a:xfrm>
            <a:off x="838200" y="365125"/>
            <a:ext cx="10515600" cy="1325563"/>
          </a:xfrm>
        </p:spPr>
        <p:txBody>
          <a:bodyPr>
            <a:normAutofit/>
          </a:bodyPr>
          <a:lstStyle/>
          <a:p>
            <a:r>
              <a:rPr lang="en-US" dirty="0"/>
              <a:t>Assistant/note-taker training guide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1BEF5B7-39A0-3E25-F015-7F57D2850B5D}"/>
              </a:ext>
            </a:extLst>
          </p:cNvPr>
          <p:cNvSpPr>
            <a:spLocks noGrp="1"/>
          </p:cNvSpPr>
          <p:nvPr>
            <p:ph idx="1"/>
          </p:nvPr>
        </p:nvSpPr>
        <p:spPr>
          <a:xfrm>
            <a:off x="838200" y="1825625"/>
            <a:ext cx="10515600" cy="4351338"/>
          </a:xfrm>
        </p:spPr>
        <p:txBody>
          <a:bodyPr>
            <a:normAutofit/>
          </a:bodyPr>
          <a:lstStyle/>
          <a:p>
            <a:r>
              <a:rPr lang="en-US" sz="2200" dirty="0"/>
              <a:t>Review the objectives of the FGDs</a:t>
            </a:r>
          </a:p>
          <a:p>
            <a:r>
              <a:rPr lang="en-US" sz="2200" dirty="0"/>
              <a:t>Review the required materials and the venue setup</a:t>
            </a:r>
          </a:p>
          <a:p>
            <a:r>
              <a:rPr lang="en-US" sz="2200" dirty="0"/>
              <a:t>Review each question in the protocol so that the aim of the question is clear</a:t>
            </a:r>
          </a:p>
          <a:p>
            <a:r>
              <a:rPr lang="en-US" sz="2200" dirty="0"/>
              <a:t>Ask Assistant to help set up the venue and hand out the pens and notebooks as people arrive</a:t>
            </a:r>
          </a:p>
          <a:p>
            <a:r>
              <a:rPr lang="en-US" sz="2200" dirty="0"/>
              <a:t>Assistant should sit in the back of the room and take notes on the discussion</a:t>
            </a:r>
          </a:p>
          <a:p>
            <a:r>
              <a:rPr lang="en-US" sz="2200" dirty="0"/>
              <a:t>Listen for notable quotes that capture a main idea. We want to hear the idea in people’s own words.</a:t>
            </a:r>
          </a:p>
          <a:p>
            <a:r>
              <a:rPr lang="en-US" sz="2200" dirty="0"/>
              <a:t>80% of notes should be quotations from participants</a:t>
            </a:r>
          </a:p>
          <a:p>
            <a:r>
              <a:rPr lang="en-US" sz="2200" dirty="0"/>
              <a:t>At end of FGD, get each participant to sign a form noting that they were given a lunch allowance and noting how much they were reimbursed for transportation (if any)</a:t>
            </a:r>
          </a:p>
          <a:p>
            <a:endParaRPr lang="en-US" sz="2200" dirty="0"/>
          </a:p>
        </p:txBody>
      </p:sp>
    </p:spTree>
    <p:extLst>
      <p:ext uri="{BB962C8B-B14F-4D97-AF65-F5344CB8AC3E}">
        <p14:creationId xmlns:p14="http://schemas.microsoft.com/office/powerpoint/2010/main" val="825547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2B652CA-EA03-9A1B-1F43-8AEA13FCEB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7463" y="3146425"/>
            <a:ext cx="3309938" cy="2451100"/>
          </a:xfrm>
          <a:prstGeom prst="rect">
            <a:avLst/>
          </a:prstGeom>
        </p:spPr>
      </p:pic>
      <p:pic>
        <p:nvPicPr>
          <p:cNvPr id="6" name="Content Placeholder 5">
            <a:extLst>
              <a:ext uri="{FF2B5EF4-FFF2-40B4-BE49-F238E27FC236}">
                <a16:creationId xmlns:a16="http://schemas.microsoft.com/office/drawing/2014/main" id="{A79CB26D-E7EB-C937-9596-EF68E0D8B89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664075" y="3146425"/>
            <a:ext cx="3309938" cy="2451100"/>
          </a:xfrm>
          <a:prstGeom prst="rect">
            <a:avLst/>
          </a:prstGeom>
        </p:spPr>
      </p:pic>
      <p:sp>
        <p:nvSpPr>
          <p:cNvPr id="2" name="Title 1">
            <a:extLst>
              <a:ext uri="{FF2B5EF4-FFF2-40B4-BE49-F238E27FC236}">
                <a16:creationId xmlns:a16="http://schemas.microsoft.com/office/drawing/2014/main" id="{72E68913-E4F4-FD9B-848F-EBECD32D3208}"/>
              </a:ext>
            </a:extLst>
          </p:cNvPr>
          <p:cNvSpPr>
            <a:spLocks noGrp="1"/>
          </p:cNvSpPr>
          <p:nvPr>
            <p:ph type="title"/>
          </p:nvPr>
        </p:nvSpPr>
        <p:spPr>
          <a:xfrm>
            <a:off x="1286932" y="1204109"/>
            <a:ext cx="10023398" cy="857894"/>
          </a:xfrm>
        </p:spPr>
        <p:txBody>
          <a:bodyPr>
            <a:normAutofit/>
          </a:bodyPr>
          <a:lstStyle/>
          <a:p>
            <a:r>
              <a:rPr lang="en-US" sz="4000">
                <a:solidFill>
                  <a:srgbClr val="FFFFFF"/>
                </a:solidFill>
              </a:rPr>
              <a:t>Images from FGDs</a:t>
            </a:r>
          </a:p>
        </p:txBody>
      </p:sp>
      <p:pic>
        <p:nvPicPr>
          <p:cNvPr id="10" name="Picture 9">
            <a:extLst>
              <a:ext uri="{FF2B5EF4-FFF2-40B4-BE49-F238E27FC236}">
                <a16:creationId xmlns:a16="http://schemas.microsoft.com/office/drawing/2014/main" id="{A4F1464C-C140-A092-80AB-FFCA4E865EF8}"/>
              </a:ext>
            </a:extLst>
          </p:cNvPr>
          <p:cNvPicPr>
            <a:picLocks noChangeAspect="1"/>
          </p:cNvPicPr>
          <p:nvPr/>
        </p:nvPicPr>
        <p:blipFill>
          <a:blip r:embed="rId4"/>
          <a:stretch>
            <a:fillRect/>
          </a:stretch>
        </p:blipFill>
        <p:spPr>
          <a:xfrm>
            <a:off x="8040687" y="3012548"/>
            <a:ext cx="2742709" cy="2727556"/>
          </a:xfrm>
          <a:prstGeom prst="rect">
            <a:avLst/>
          </a:prstGeom>
        </p:spPr>
      </p:pic>
    </p:spTree>
    <p:extLst>
      <p:ext uri="{BB962C8B-B14F-4D97-AF65-F5344CB8AC3E}">
        <p14:creationId xmlns:p14="http://schemas.microsoft.com/office/powerpoint/2010/main" val="4128090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EFC5B34-6107-BF8C-C45A-B00CC457E015}"/>
              </a:ext>
            </a:extLst>
          </p:cNvPr>
          <p:cNvSpPr>
            <a:spLocks noGrp="1"/>
          </p:cNvSpPr>
          <p:nvPr>
            <p:ph type="title"/>
          </p:nvPr>
        </p:nvSpPr>
        <p:spPr>
          <a:xfrm>
            <a:off x="838200" y="365125"/>
            <a:ext cx="10515600" cy="1325563"/>
          </a:xfrm>
        </p:spPr>
        <p:txBody>
          <a:bodyPr>
            <a:normAutofit/>
          </a:bodyPr>
          <a:lstStyle/>
          <a:p>
            <a:r>
              <a:rPr lang="en-US" dirty="0"/>
              <a:t>FGD budget and facilitator Description of Services for TNC contracts</a:t>
            </a:r>
          </a:p>
        </p:txBody>
      </p:sp>
      <p:sp>
        <p:nvSpPr>
          <p:cNvPr id="17" name="Arc 1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aphicFrame>
        <p:nvGraphicFramePr>
          <p:cNvPr id="9" name="Content Placeholder 3">
            <a:extLst>
              <a:ext uri="{FF2B5EF4-FFF2-40B4-BE49-F238E27FC236}">
                <a16:creationId xmlns:a16="http://schemas.microsoft.com/office/drawing/2014/main" id="{758D7B82-6ACE-83D6-78C0-CF9E7819905F}"/>
              </a:ext>
            </a:extLst>
          </p:cNvPr>
          <p:cNvGraphicFramePr>
            <a:graphicFrameLocks noChangeAspect="1"/>
          </p:cNvGraphicFramePr>
          <p:nvPr>
            <p:extLst>
              <p:ext uri="{D42A27DB-BD31-4B8C-83A1-F6EECF244321}">
                <p14:modId xmlns:p14="http://schemas.microsoft.com/office/powerpoint/2010/main" val="1208231957"/>
              </p:ext>
            </p:extLst>
          </p:nvPr>
        </p:nvGraphicFramePr>
        <p:xfrm>
          <a:off x="1977315" y="2183221"/>
          <a:ext cx="965200" cy="609600"/>
        </p:xfrm>
        <a:graphic>
          <a:graphicData uri="http://schemas.openxmlformats.org/presentationml/2006/ole">
            <mc:AlternateContent xmlns:mc="http://schemas.openxmlformats.org/markup-compatibility/2006">
              <mc:Choice xmlns:v="urn:schemas-microsoft-com:vml" Requires="v">
                <p:oleObj name="Worksheet" showAsIcon="1" r:id="rId2" imgW="965200" imgH="609600" progId="Excel.Sheet.12">
                  <p:embed/>
                </p:oleObj>
              </mc:Choice>
              <mc:Fallback>
                <p:oleObj name="Worksheet" showAsIcon="1" r:id="rId2" imgW="965200" imgH="609600" progId="Excel.Sheet.12">
                  <p:embed/>
                  <p:pic>
                    <p:nvPicPr>
                      <p:cNvPr id="9" name="Content Placeholder 3">
                        <a:extLst>
                          <a:ext uri="{FF2B5EF4-FFF2-40B4-BE49-F238E27FC236}">
                            <a16:creationId xmlns:a16="http://schemas.microsoft.com/office/drawing/2014/main" id="{758D7B82-6ACE-83D6-78C0-CF9E7819905F}"/>
                          </a:ext>
                        </a:extLst>
                      </p:cNvPr>
                      <p:cNvPicPr/>
                      <p:nvPr/>
                    </p:nvPicPr>
                    <p:blipFill>
                      <a:blip r:embed="rId3"/>
                      <a:stretch>
                        <a:fillRect/>
                      </a:stretch>
                    </p:blipFill>
                    <p:spPr>
                      <a:xfrm>
                        <a:off x="1977315" y="2183221"/>
                        <a:ext cx="965200" cy="609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2A9DE9A-9ACA-E12B-0943-7F6948B29F23}"/>
              </a:ext>
            </a:extLst>
          </p:cNvPr>
          <p:cNvGraphicFramePr>
            <a:graphicFrameLocks noChangeAspect="1"/>
          </p:cNvGraphicFramePr>
          <p:nvPr>
            <p:extLst>
              <p:ext uri="{D42A27DB-BD31-4B8C-83A1-F6EECF244321}">
                <p14:modId xmlns:p14="http://schemas.microsoft.com/office/powerpoint/2010/main" val="1863201079"/>
              </p:ext>
            </p:extLst>
          </p:nvPr>
        </p:nvGraphicFramePr>
        <p:xfrm>
          <a:off x="3458883" y="2183221"/>
          <a:ext cx="965200" cy="609600"/>
        </p:xfrm>
        <a:graphic>
          <a:graphicData uri="http://schemas.openxmlformats.org/presentationml/2006/ole">
            <mc:AlternateContent xmlns:mc="http://schemas.openxmlformats.org/markup-compatibility/2006">
              <mc:Choice xmlns:v="urn:schemas-microsoft-com:vml" Requires="v">
                <p:oleObj name="Document" showAsIcon="1" r:id="rId4" imgW="965200" imgH="609600" progId="Word.Document.12">
                  <p:embed/>
                </p:oleObj>
              </mc:Choice>
              <mc:Fallback>
                <p:oleObj name="Document" showAsIcon="1" r:id="rId4" imgW="965200" imgH="609600" progId="Word.Document.12">
                  <p:embed/>
                  <p:pic>
                    <p:nvPicPr>
                      <p:cNvPr id="10" name="Object 9">
                        <a:extLst>
                          <a:ext uri="{FF2B5EF4-FFF2-40B4-BE49-F238E27FC236}">
                            <a16:creationId xmlns:a16="http://schemas.microsoft.com/office/drawing/2014/main" id="{02A9DE9A-9ACA-E12B-0943-7F6948B29F23}"/>
                          </a:ext>
                        </a:extLst>
                      </p:cNvPr>
                      <p:cNvPicPr/>
                      <p:nvPr/>
                    </p:nvPicPr>
                    <p:blipFill>
                      <a:blip r:embed="rId5"/>
                      <a:stretch>
                        <a:fillRect/>
                      </a:stretch>
                    </p:blipFill>
                    <p:spPr>
                      <a:xfrm>
                        <a:off x="3458883" y="2183221"/>
                        <a:ext cx="965200" cy="609600"/>
                      </a:xfrm>
                      <a:prstGeom prst="rect">
                        <a:avLst/>
                      </a:prstGeom>
                    </p:spPr>
                  </p:pic>
                </p:oleObj>
              </mc:Fallback>
            </mc:AlternateContent>
          </a:graphicData>
        </a:graphic>
      </p:graphicFrame>
    </p:spTree>
    <p:extLst>
      <p:ext uri="{BB962C8B-B14F-4D97-AF65-F5344CB8AC3E}">
        <p14:creationId xmlns:p14="http://schemas.microsoft.com/office/powerpoint/2010/main" val="1597638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E881ED-C2FC-2800-DA55-849B7BBC9D1A}"/>
              </a:ext>
            </a:extLst>
          </p:cNvPr>
          <p:cNvSpPr>
            <a:spLocks noGrp="1"/>
          </p:cNvSpPr>
          <p:nvPr>
            <p:ph type="title"/>
          </p:nvPr>
        </p:nvSpPr>
        <p:spPr>
          <a:xfrm>
            <a:off x="594360" y="637125"/>
            <a:ext cx="3802276" cy="5256371"/>
          </a:xfrm>
        </p:spPr>
        <p:txBody>
          <a:bodyPr>
            <a:normAutofit/>
          </a:bodyPr>
          <a:lstStyle/>
          <a:p>
            <a:r>
              <a:rPr lang="en-US" sz="4800">
                <a:solidFill>
                  <a:schemeClr val="bg1"/>
                </a:solidFill>
              </a:rPr>
              <a:t>What are they?</a:t>
            </a:r>
            <a:endParaRPr lang="en-US" sz="4800" dirty="0">
              <a:solidFill>
                <a:schemeClr val="bg1"/>
              </a:solidFill>
            </a:endParaRPr>
          </a:p>
        </p:txBody>
      </p:sp>
      <p:graphicFrame>
        <p:nvGraphicFramePr>
          <p:cNvPr id="5" name="Content Placeholder 2">
            <a:extLst>
              <a:ext uri="{FF2B5EF4-FFF2-40B4-BE49-F238E27FC236}">
                <a16:creationId xmlns:a16="http://schemas.microsoft.com/office/drawing/2014/main" id="{95AE85B1-951B-8788-0EF3-AB68F62C4066}"/>
              </a:ext>
            </a:extLst>
          </p:cNvPr>
          <p:cNvGraphicFramePr>
            <a:graphicFrameLocks noGrp="1"/>
          </p:cNvGraphicFramePr>
          <p:nvPr>
            <p:ph idx="1"/>
            <p:extLst>
              <p:ext uri="{D42A27DB-BD31-4B8C-83A1-F6EECF244321}">
                <p14:modId xmlns:p14="http://schemas.microsoft.com/office/powerpoint/2010/main" val="926534064"/>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4717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415CB-D0A9-B372-960A-3F2A8CDF2209}"/>
              </a:ext>
            </a:extLst>
          </p:cNvPr>
          <p:cNvSpPr>
            <a:spLocks noGrp="1"/>
          </p:cNvSpPr>
          <p:nvPr>
            <p:ph type="title"/>
          </p:nvPr>
        </p:nvSpPr>
        <p:spPr>
          <a:xfrm>
            <a:off x="594360" y="637125"/>
            <a:ext cx="3802276" cy="5256371"/>
          </a:xfrm>
        </p:spPr>
        <p:txBody>
          <a:bodyPr>
            <a:normAutofit/>
          </a:bodyPr>
          <a:lstStyle/>
          <a:p>
            <a:r>
              <a:rPr lang="en-US" sz="4800">
                <a:solidFill>
                  <a:schemeClr val="bg1"/>
                </a:solidFill>
              </a:rPr>
              <a:t>When to use Focus Group Discussions in MEL</a:t>
            </a:r>
            <a:endParaRPr lang="en-US" sz="4800" dirty="0">
              <a:solidFill>
                <a:schemeClr val="bg1"/>
              </a:solidFill>
            </a:endParaRPr>
          </a:p>
        </p:txBody>
      </p:sp>
      <p:graphicFrame>
        <p:nvGraphicFramePr>
          <p:cNvPr id="5" name="Content Placeholder 2">
            <a:extLst>
              <a:ext uri="{FF2B5EF4-FFF2-40B4-BE49-F238E27FC236}">
                <a16:creationId xmlns:a16="http://schemas.microsoft.com/office/drawing/2014/main" id="{E9E29822-F4B2-8A65-6B68-75DCD72A009B}"/>
              </a:ext>
            </a:extLst>
          </p:cNvPr>
          <p:cNvGraphicFramePr>
            <a:graphicFrameLocks noGrp="1"/>
          </p:cNvGraphicFramePr>
          <p:nvPr>
            <p:ph idx="1"/>
            <p:extLst>
              <p:ext uri="{D42A27DB-BD31-4B8C-83A1-F6EECF244321}">
                <p14:modId xmlns:p14="http://schemas.microsoft.com/office/powerpoint/2010/main" val="737169180"/>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976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E65F32-756A-8F53-DCE0-3A073CF2B6FA}"/>
              </a:ext>
            </a:extLst>
          </p:cNvPr>
          <p:cNvSpPr>
            <a:spLocks noGrp="1"/>
          </p:cNvSpPr>
          <p:nvPr>
            <p:ph type="title"/>
          </p:nvPr>
        </p:nvSpPr>
        <p:spPr>
          <a:xfrm>
            <a:off x="594360" y="637125"/>
            <a:ext cx="3802276" cy="5256371"/>
          </a:xfrm>
        </p:spPr>
        <p:txBody>
          <a:bodyPr>
            <a:normAutofit/>
          </a:bodyPr>
          <a:lstStyle/>
          <a:p>
            <a:r>
              <a:rPr lang="en-US" sz="4800" dirty="0">
                <a:solidFill>
                  <a:schemeClr val="bg1"/>
                </a:solidFill>
              </a:rPr>
              <a:t>How many Focus Group Discussions do you need to do?</a:t>
            </a:r>
          </a:p>
        </p:txBody>
      </p:sp>
      <p:graphicFrame>
        <p:nvGraphicFramePr>
          <p:cNvPr id="5" name="Content Placeholder 2">
            <a:extLst>
              <a:ext uri="{FF2B5EF4-FFF2-40B4-BE49-F238E27FC236}">
                <a16:creationId xmlns:a16="http://schemas.microsoft.com/office/drawing/2014/main" id="{BECBE527-416B-138F-D519-95624BC0604C}"/>
              </a:ext>
            </a:extLst>
          </p:cNvPr>
          <p:cNvGraphicFramePr>
            <a:graphicFrameLocks noGrp="1"/>
          </p:cNvGraphicFramePr>
          <p:nvPr>
            <p:ph idx="1"/>
            <p:extLst>
              <p:ext uri="{D42A27DB-BD31-4B8C-83A1-F6EECF244321}">
                <p14:modId xmlns:p14="http://schemas.microsoft.com/office/powerpoint/2010/main" val="2341640889"/>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7296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5F7DB-4128-ACCE-38F6-DF5B2DF675B7}"/>
              </a:ext>
            </a:extLst>
          </p:cNvPr>
          <p:cNvSpPr>
            <a:spLocks noGrp="1"/>
          </p:cNvSpPr>
          <p:nvPr>
            <p:ph type="title"/>
          </p:nvPr>
        </p:nvSpPr>
        <p:spPr/>
        <p:txBody>
          <a:bodyPr/>
          <a:lstStyle/>
          <a:p>
            <a:r>
              <a:rPr lang="en-US"/>
              <a:t>Steps for a Focus Group Discussion (FGD)</a:t>
            </a:r>
            <a:endParaRPr lang="en-US" dirty="0"/>
          </a:p>
        </p:txBody>
      </p:sp>
      <p:graphicFrame>
        <p:nvGraphicFramePr>
          <p:cNvPr id="5" name="Content Placeholder 4">
            <a:extLst>
              <a:ext uri="{FF2B5EF4-FFF2-40B4-BE49-F238E27FC236}">
                <a16:creationId xmlns:a16="http://schemas.microsoft.com/office/drawing/2014/main" id="{4580D4BB-E493-3333-790F-3458FADBD268}"/>
              </a:ext>
            </a:extLst>
          </p:cNvPr>
          <p:cNvGraphicFramePr>
            <a:graphicFrameLocks noGrp="1"/>
          </p:cNvGraphicFramePr>
          <p:nvPr>
            <p:ph idx="1"/>
            <p:extLst>
              <p:ext uri="{D42A27DB-BD31-4B8C-83A1-F6EECF244321}">
                <p14:modId xmlns:p14="http://schemas.microsoft.com/office/powerpoint/2010/main" val="1059480826"/>
              </p:ext>
            </p:extLst>
          </p:nvPr>
        </p:nvGraphicFramePr>
        <p:xfrm>
          <a:off x="838200" y="15244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043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8F071B-4E0C-1859-7AF6-840BC4E62662}"/>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Draft FGD Protocol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E5AB5BA-ABDB-8C90-626E-DD1BA65B3693}"/>
              </a:ext>
            </a:extLst>
          </p:cNvPr>
          <p:cNvSpPr>
            <a:spLocks noGrp="1"/>
          </p:cNvSpPr>
          <p:nvPr>
            <p:ph idx="1"/>
          </p:nvPr>
        </p:nvSpPr>
        <p:spPr>
          <a:xfrm>
            <a:off x="4447308" y="591344"/>
            <a:ext cx="6906491" cy="5585619"/>
          </a:xfrm>
        </p:spPr>
        <p:txBody>
          <a:bodyPr anchor="ctr">
            <a:normAutofit/>
          </a:bodyPr>
          <a:lstStyle/>
          <a:p>
            <a:pPr lvl="0"/>
            <a:r>
              <a:rPr lang="en-US" sz="1800" dirty="0"/>
              <a:t>The “Protocol” is the guiding document for organizers and facilitators</a:t>
            </a:r>
          </a:p>
          <a:p>
            <a:pPr lvl="0"/>
            <a:r>
              <a:rPr lang="en-US" sz="1800" dirty="0"/>
              <a:t>Protocol contains the questions to be asked of FGD participants</a:t>
            </a:r>
          </a:p>
          <a:p>
            <a:pPr lvl="0"/>
            <a:r>
              <a:rPr lang="en-US" sz="1800" dirty="0"/>
              <a:t>Can cover about 10 questions in a 1.5-hour FGD</a:t>
            </a:r>
          </a:p>
          <a:p>
            <a:pPr lvl="0"/>
            <a:r>
              <a:rPr lang="en-US" sz="1800" dirty="0"/>
              <a:t>Questions should go from the general to the specific</a:t>
            </a:r>
          </a:p>
          <a:p>
            <a:pPr lvl="0"/>
            <a:r>
              <a:rPr lang="en-US" sz="1800" dirty="0"/>
              <a:t>Save potentially sensitive topics for later in the FGD</a:t>
            </a:r>
          </a:p>
          <a:p>
            <a:pPr lvl="0"/>
            <a:r>
              <a:rPr lang="en-US" sz="1800" dirty="0"/>
              <a:t>Double-click to open examples of protocols that can be used as templates (note how questions are all neutral)</a:t>
            </a:r>
          </a:p>
        </p:txBody>
      </p:sp>
      <p:graphicFrame>
        <p:nvGraphicFramePr>
          <p:cNvPr id="4" name="Content Placeholder 5">
            <a:extLst>
              <a:ext uri="{FF2B5EF4-FFF2-40B4-BE49-F238E27FC236}">
                <a16:creationId xmlns:a16="http://schemas.microsoft.com/office/drawing/2014/main" id="{518E39A6-AB6F-CF59-E414-9CE28980BB08}"/>
              </a:ext>
            </a:extLst>
          </p:cNvPr>
          <p:cNvGraphicFramePr>
            <a:graphicFrameLocks noChangeAspect="1"/>
          </p:cNvGraphicFramePr>
          <p:nvPr>
            <p:extLst>
              <p:ext uri="{D42A27DB-BD31-4B8C-83A1-F6EECF244321}">
                <p14:modId xmlns:p14="http://schemas.microsoft.com/office/powerpoint/2010/main" val="2862784207"/>
              </p:ext>
            </p:extLst>
          </p:nvPr>
        </p:nvGraphicFramePr>
        <p:xfrm>
          <a:off x="5960334" y="4865236"/>
          <a:ext cx="1059030" cy="668861"/>
        </p:xfrm>
        <a:graphic>
          <a:graphicData uri="http://schemas.openxmlformats.org/presentationml/2006/ole">
            <mc:AlternateContent xmlns:mc="http://schemas.openxmlformats.org/markup-compatibility/2006">
              <mc:Choice xmlns:v="urn:schemas-microsoft-com:vml" Requires="v">
                <p:oleObj name="Document" showAsIcon="1" r:id="rId2" imgW="965200" imgH="609600" progId="Word.Document.12">
                  <p:embed/>
                </p:oleObj>
              </mc:Choice>
              <mc:Fallback>
                <p:oleObj name="Document" showAsIcon="1" r:id="rId2" imgW="965200" imgH="609600" progId="Word.Document.12">
                  <p:embed/>
                  <p:pic>
                    <p:nvPicPr>
                      <p:cNvPr id="4" name="Content Placeholder 5">
                        <a:extLst>
                          <a:ext uri="{FF2B5EF4-FFF2-40B4-BE49-F238E27FC236}">
                            <a16:creationId xmlns:a16="http://schemas.microsoft.com/office/drawing/2014/main" id="{518E39A6-AB6F-CF59-E414-9CE28980BB08}"/>
                          </a:ext>
                        </a:extLst>
                      </p:cNvPr>
                      <p:cNvPicPr/>
                      <p:nvPr/>
                    </p:nvPicPr>
                    <p:blipFill>
                      <a:blip r:embed="rId3"/>
                      <a:stretch>
                        <a:fillRect/>
                      </a:stretch>
                    </p:blipFill>
                    <p:spPr>
                      <a:xfrm>
                        <a:off x="5960334" y="4865236"/>
                        <a:ext cx="1059030" cy="668861"/>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0EEDA27-C889-9F36-D1C4-91ADB44C1957}"/>
              </a:ext>
            </a:extLst>
          </p:cNvPr>
          <p:cNvGraphicFramePr>
            <a:graphicFrameLocks noChangeAspect="1"/>
          </p:cNvGraphicFramePr>
          <p:nvPr>
            <p:extLst>
              <p:ext uri="{D42A27DB-BD31-4B8C-83A1-F6EECF244321}">
                <p14:modId xmlns:p14="http://schemas.microsoft.com/office/powerpoint/2010/main" val="639698470"/>
              </p:ext>
            </p:extLst>
          </p:nvPr>
        </p:nvGraphicFramePr>
        <p:xfrm>
          <a:off x="4851058" y="4894866"/>
          <a:ext cx="965200" cy="609600"/>
        </p:xfrm>
        <a:graphic>
          <a:graphicData uri="http://schemas.openxmlformats.org/presentationml/2006/ole">
            <mc:AlternateContent xmlns:mc="http://schemas.openxmlformats.org/markup-compatibility/2006">
              <mc:Choice xmlns:v="urn:schemas-microsoft-com:vml" Requires="v">
                <p:oleObj name="Document" showAsIcon="1" r:id="rId4" imgW="965200" imgH="609600" progId="Word.Document.12">
                  <p:embed/>
                </p:oleObj>
              </mc:Choice>
              <mc:Fallback>
                <p:oleObj name="Document" showAsIcon="1" r:id="rId4" imgW="965200" imgH="609600" progId="Word.Document.12">
                  <p:embed/>
                  <p:pic>
                    <p:nvPicPr>
                      <p:cNvPr id="5" name="Object 4">
                        <a:extLst>
                          <a:ext uri="{FF2B5EF4-FFF2-40B4-BE49-F238E27FC236}">
                            <a16:creationId xmlns:a16="http://schemas.microsoft.com/office/drawing/2014/main" id="{B0EEDA27-C889-9F36-D1C4-91ADB44C1957}"/>
                          </a:ext>
                        </a:extLst>
                      </p:cNvPr>
                      <p:cNvPicPr/>
                      <p:nvPr/>
                    </p:nvPicPr>
                    <p:blipFill>
                      <a:blip r:embed="rId3"/>
                      <a:stretch>
                        <a:fillRect/>
                      </a:stretch>
                    </p:blipFill>
                    <p:spPr>
                      <a:xfrm>
                        <a:off x="4851058" y="4894866"/>
                        <a:ext cx="965200" cy="6096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EC933E5-0486-9325-C248-AB304D9EC1E6}"/>
              </a:ext>
            </a:extLst>
          </p:cNvPr>
          <p:cNvGraphicFramePr>
            <a:graphicFrameLocks noChangeAspect="1"/>
          </p:cNvGraphicFramePr>
          <p:nvPr>
            <p:extLst>
              <p:ext uri="{D42A27DB-BD31-4B8C-83A1-F6EECF244321}">
                <p14:modId xmlns:p14="http://schemas.microsoft.com/office/powerpoint/2010/main" val="2631609006"/>
              </p:ext>
            </p:extLst>
          </p:nvPr>
        </p:nvGraphicFramePr>
        <p:xfrm>
          <a:off x="7163440" y="4924497"/>
          <a:ext cx="965200" cy="609600"/>
        </p:xfrm>
        <a:graphic>
          <a:graphicData uri="http://schemas.openxmlformats.org/presentationml/2006/ole">
            <mc:AlternateContent xmlns:mc="http://schemas.openxmlformats.org/markup-compatibility/2006">
              <mc:Choice xmlns:v="urn:schemas-microsoft-com:vml" Requires="v">
                <p:oleObj name="Document" showAsIcon="1" r:id="rId5" imgW="965200" imgH="609600" progId="Word.Document.8">
                  <p:embed/>
                </p:oleObj>
              </mc:Choice>
              <mc:Fallback>
                <p:oleObj name="Document" showAsIcon="1" r:id="rId5" imgW="965200" imgH="609600" progId="Word.Document.8">
                  <p:embed/>
                  <p:pic>
                    <p:nvPicPr>
                      <p:cNvPr id="6" name="Object 5">
                        <a:extLst>
                          <a:ext uri="{FF2B5EF4-FFF2-40B4-BE49-F238E27FC236}">
                            <a16:creationId xmlns:a16="http://schemas.microsoft.com/office/drawing/2014/main" id="{BEC933E5-0486-9325-C248-AB304D9EC1E6}"/>
                          </a:ext>
                        </a:extLst>
                      </p:cNvPr>
                      <p:cNvPicPr/>
                      <p:nvPr/>
                    </p:nvPicPr>
                    <p:blipFill>
                      <a:blip r:embed="rId6"/>
                      <a:stretch>
                        <a:fillRect/>
                      </a:stretch>
                    </p:blipFill>
                    <p:spPr>
                      <a:xfrm>
                        <a:off x="7163440" y="4924497"/>
                        <a:ext cx="965200" cy="609600"/>
                      </a:xfrm>
                      <a:prstGeom prst="rect">
                        <a:avLst/>
                      </a:prstGeom>
                    </p:spPr>
                  </p:pic>
                </p:oleObj>
              </mc:Fallback>
            </mc:AlternateContent>
          </a:graphicData>
        </a:graphic>
      </p:graphicFrame>
    </p:spTree>
    <p:extLst>
      <p:ext uri="{BB962C8B-B14F-4D97-AF65-F5344CB8AC3E}">
        <p14:creationId xmlns:p14="http://schemas.microsoft.com/office/powerpoint/2010/main" val="561613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8F071B-4E0C-1859-7AF6-840BC4E62662}"/>
              </a:ext>
            </a:extLst>
          </p:cNvPr>
          <p:cNvSpPr>
            <a:spLocks noGrp="1"/>
          </p:cNvSpPr>
          <p:nvPr>
            <p:ph type="title"/>
          </p:nvPr>
        </p:nvSpPr>
        <p:spPr>
          <a:xfrm>
            <a:off x="686834" y="1153572"/>
            <a:ext cx="3200400" cy="4461163"/>
          </a:xfrm>
        </p:spPr>
        <p:txBody>
          <a:bodyPr>
            <a:normAutofit/>
          </a:bodyPr>
          <a:lstStyle/>
          <a:p>
            <a:r>
              <a:rPr lang="en-US">
                <a:solidFill>
                  <a:srgbClr val="FFFFFF"/>
                </a:solidFill>
              </a:rPr>
              <a:t>Recruit facilitators and assistants</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E5AB5BA-ABDB-8C90-626E-DD1BA65B3693}"/>
              </a:ext>
            </a:extLst>
          </p:cNvPr>
          <p:cNvSpPr>
            <a:spLocks noGrp="1"/>
          </p:cNvSpPr>
          <p:nvPr>
            <p:ph idx="1"/>
          </p:nvPr>
        </p:nvSpPr>
        <p:spPr>
          <a:xfrm>
            <a:off x="4447308" y="591344"/>
            <a:ext cx="6906491" cy="5585619"/>
          </a:xfrm>
        </p:spPr>
        <p:txBody>
          <a:bodyPr anchor="ctr">
            <a:normAutofit/>
          </a:bodyPr>
          <a:lstStyle/>
          <a:p>
            <a:pPr lvl="0"/>
            <a:r>
              <a:rPr lang="en-US" sz="1800"/>
              <a:t>Facilitators have to speak the local dialect (not just the language)</a:t>
            </a:r>
          </a:p>
          <a:p>
            <a:pPr lvl="0"/>
            <a:r>
              <a:rPr lang="en-US" sz="1800"/>
              <a:t>Match facilitators with participants’ age and sex. If talking with older men, need an older male facilitator. If talking with women of reproductive age, need a female facilitator of reproductive age.</a:t>
            </a:r>
          </a:p>
          <a:p>
            <a:pPr lvl="0"/>
            <a:r>
              <a:rPr lang="en-US" sz="1800"/>
              <a:t>Typically have a team of 4 with 1 male and 1 female facilitator and 2 assistants to take notes</a:t>
            </a:r>
          </a:p>
          <a:p>
            <a:pPr lvl="0"/>
            <a:r>
              <a:rPr lang="en-US" sz="1800"/>
              <a:t>Train the facilitators and assistants before (details below)</a:t>
            </a:r>
            <a:endParaRPr lang="en-US" sz="1800" dirty="0"/>
          </a:p>
        </p:txBody>
      </p:sp>
    </p:spTree>
    <p:extLst>
      <p:ext uri="{BB962C8B-B14F-4D97-AF65-F5344CB8AC3E}">
        <p14:creationId xmlns:p14="http://schemas.microsoft.com/office/powerpoint/2010/main" val="1592033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8F071B-4E0C-1859-7AF6-840BC4E62662}"/>
              </a:ext>
            </a:extLst>
          </p:cNvPr>
          <p:cNvSpPr>
            <a:spLocks noGrp="1"/>
          </p:cNvSpPr>
          <p:nvPr>
            <p:ph type="title"/>
          </p:nvPr>
        </p:nvSpPr>
        <p:spPr>
          <a:xfrm>
            <a:off x="686834" y="1153572"/>
            <a:ext cx="3200400" cy="4461163"/>
          </a:xfrm>
        </p:spPr>
        <p:txBody>
          <a:bodyPr>
            <a:normAutofit/>
          </a:bodyPr>
          <a:lstStyle/>
          <a:p>
            <a:r>
              <a:rPr lang="en-US">
                <a:solidFill>
                  <a:srgbClr val="FFFFFF"/>
                </a:solidFill>
              </a:rPr>
              <a:t>Get permissions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E5AB5BA-ABDB-8C90-626E-DD1BA65B3693}"/>
              </a:ext>
            </a:extLst>
          </p:cNvPr>
          <p:cNvSpPr>
            <a:spLocks noGrp="1"/>
          </p:cNvSpPr>
          <p:nvPr>
            <p:ph idx="1"/>
          </p:nvPr>
        </p:nvSpPr>
        <p:spPr>
          <a:xfrm>
            <a:off x="4447308" y="591344"/>
            <a:ext cx="6906491" cy="5585619"/>
          </a:xfrm>
        </p:spPr>
        <p:txBody>
          <a:bodyPr anchor="ctr">
            <a:normAutofit/>
          </a:bodyPr>
          <a:lstStyle/>
          <a:p>
            <a:r>
              <a:rPr lang="en-US" sz="1700"/>
              <a:t>Need TNC permission for Human Subject Research </a:t>
            </a:r>
            <a:r>
              <a:rPr lang="en-US" sz="1700">
                <a:hlinkClick r:id="rId2"/>
              </a:rPr>
              <a:t>https://thenatureconservancy462.sharepoint.com/sites/Department/Science/Pages/Human-Subjects-Research.aspx</a:t>
            </a:r>
            <a:r>
              <a:rPr lang="en-US" sz="1700"/>
              <a:t> Takes about 2 days</a:t>
            </a:r>
          </a:p>
          <a:p>
            <a:r>
              <a:rPr lang="en-US" sz="1700"/>
              <a:t>May need government permission as well</a:t>
            </a:r>
          </a:p>
          <a:p>
            <a:r>
              <a:rPr lang="en-US" sz="1700"/>
              <a:t>Need local government and local leader approval</a:t>
            </a:r>
          </a:p>
          <a:p>
            <a:pPr lvl="1"/>
            <a:r>
              <a:rPr lang="en-US" sz="1700"/>
              <a:t>Typically, TNC writes a letter for a government official to sign giving permission</a:t>
            </a:r>
          </a:p>
          <a:p>
            <a:pPr lvl="1"/>
            <a:r>
              <a:rPr lang="en-US" sz="1700"/>
              <a:t>Take the letter to the local leaders and ask for their support, and explain who will be interviewed, how long it will take, how it will benefit the participants, and how the results will be used</a:t>
            </a:r>
            <a:endParaRPr lang="en-US" sz="1700" dirty="0"/>
          </a:p>
        </p:txBody>
      </p:sp>
    </p:spTree>
    <p:extLst>
      <p:ext uri="{BB962C8B-B14F-4D97-AF65-F5344CB8AC3E}">
        <p14:creationId xmlns:p14="http://schemas.microsoft.com/office/powerpoint/2010/main" val="1860143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8EE5B5-3334-23D1-7E19-FBDCBC0E94C1}"/>
              </a:ext>
            </a:extLst>
          </p:cNvPr>
          <p:cNvSpPr>
            <a:spLocks noGrp="1"/>
          </p:cNvSpPr>
          <p:nvPr>
            <p:ph type="title"/>
          </p:nvPr>
        </p:nvSpPr>
        <p:spPr>
          <a:xfrm>
            <a:off x="686834" y="1153572"/>
            <a:ext cx="3200400" cy="4461163"/>
          </a:xfrm>
        </p:spPr>
        <p:txBody>
          <a:bodyPr>
            <a:normAutofit/>
          </a:bodyPr>
          <a:lstStyle/>
          <a:p>
            <a:r>
              <a:rPr lang="en-US">
                <a:solidFill>
                  <a:srgbClr val="FFFFFF"/>
                </a:solidFill>
              </a:rPr>
              <a:t>Find a FGD venue</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DB38152-47FC-0E7D-96DE-408DBFFF3EA7}"/>
              </a:ext>
            </a:extLst>
          </p:cNvPr>
          <p:cNvSpPr>
            <a:spLocks noGrp="1"/>
          </p:cNvSpPr>
          <p:nvPr>
            <p:ph idx="1"/>
          </p:nvPr>
        </p:nvSpPr>
        <p:spPr>
          <a:xfrm>
            <a:off x="4447308" y="591344"/>
            <a:ext cx="6906491" cy="5585619"/>
          </a:xfrm>
        </p:spPr>
        <p:txBody>
          <a:bodyPr anchor="ctr">
            <a:normAutofit/>
          </a:bodyPr>
          <a:lstStyle/>
          <a:p>
            <a:r>
              <a:rPr lang="en-US"/>
              <a:t>Needs to be a place where interruptions will not be a problem</a:t>
            </a:r>
          </a:p>
          <a:p>
            <a:pPr lvl="1"/>
            <a:r>
              <a:rPr lang="en-US"/>
              <a:t>Schools work great if school is not in session</a:t>
            </a:r>
          </a:p>
          <a:p>
            <a:pPr lvl="1"/>
            <a:r>
              <a:rPr lang="en-US"/>
              <a:t>Can be under a tree that is away from other people</a:t>
            </a:r>
          </a:p>
          <a:p>
            <a:r>
              <a:rPr lang="en-US"/>
              <a:t>Need space and chairs for 14 people (up to 12 participants plus the facilitator and assistant)</a:t>
            </a:r>
          </a:p>
          <a:p>
            <a:endParaRPr lang="en-US"/>
          </a:p>
          <a:p>
            <a:endParaRPr lang="en-US" dirty="0"/>
          </a:p>
        </p:txBody>
      </p:sp>
    </p:spTree>
    <p:extLst>
      <p:ext uri="{BB962C8B-B14F-4D97-AF65-F5344CB8AC3E}">
        <p14:creationId xmlns:p14="http://schemas.microsoft.com/office/powerpoint/2010/main" val="14402097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1926</TotalTime>
  <Words>1545</Words>
  <Application>Microsoft Office PowerPoint</Application>
  <PresentationFormat>Widescreen</PresentationFormat>
  <Paragraphs>116</Paragraphs>
  <Slides>19</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19</vt:i4>
      </vt:variant>
    </vt:vector>
  </HeadingPairs>
  <TitlesOfParts>
    <vt:vector size="25" baseType="lpstr">
      <vt:lpstr>Arial</vt:lpstr>
      <vt:lpstr>Calibri</vt:lpstr>
      <vt:lpstr>Calibri Light</vt:lpstr>
      <vt:lpstr>Office Theme</vt:lpstr>
      <vt:lpstr>Document</vt:lpstr>
      <vt:lpstr>Worksheet</vt:lpstr>
      <vt:lpstr>Focus Groups Discussions</vt:lpstr>
      <vt:lpstr>What are they?</vt:lpstr>
      <vt:lpstr>When to use Focus Group Discussions in MEL</vt:lpstr>
      <vt:lpstr>How many Focus Group Discussions do you need to do?</vt:lpstr>
      <vt:lpstr>Steps for a Focus Group Discussion (FGD)</vt:lpstr>
      <vt:lpstr>Draft FGD Protocol</vt:lpstr>
      <vt:lpstr>Recruit facilitators and assistants</vt:lpstr>
      <vt:lpstr>Get permissions</vt:lpstr>
      <vt:lpstr>Find a FGD venue</vt:lpstr>
      <vt:lpstr>Recruit participants</vt:lpstr>
      <vt:lpstr>Hold the FGDs</vt:lpstr>
      <vt:lpstr>Analyze results</vt:lpstr>
      <vt:lpstr>Examples of FGD analysis</vt:lpstr>
      <vt:lpstr>Real-world FGD problems and how we solved them</vt:lpstr>
      <vt:lpstr>Pro tips</vt:lpstr>
      <vt:lpstr>Facilitators training guide</vt:lpstr>
      <vt:lpstr>Assistant/note-taker training guide</vt:lpstr>
      <vt:lpstr>Images from FGDs</vt:lpstr>
      <vt:lpstr>FGD budget and facilitator Description of Services for TNC contracts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Focus Groups Discussions</dc:title>
  <dc:creator>Craig Leisher</dc:creator>
  <cp:lastModifiedBy>John Gathagu</cp:lastModifiedBy>
  <cp:revision>26</cp:revision>
  <cp:lastPrinted>2022-10-25T17:00:58Z</cp:lastPrinted>
  <dcterms:created xsi:type="dcterms:W3CDTF">2022-10-25T14:43:03Z</dcterms:created>
  <dcterms:modified xsi:type="dcterms:W3CDTF">2023-09-28T03:54:41Z</dcterms:modified>
</cp:coreProperties>
</file>